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66" r:id="rId6"/>
    <p:sldId id="270" r:id="rId7"/>
    <p:sldId id="269" r:id="rId8"/>
    <p:sldId id="275" r:id="rId9"/>
    <p:sldId id="276" r:id="rId10"/>
    <p:sldId id="274" r:id="rId11"/>
    <p:sldId id="273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581"/>
    <a:srgbClr val="2DA592"/>
    <a:srgbClr val="034694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C362E-E497-4973-A568-2078870956F5}" v="1158" dt="2022-10-12T15:14:20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2022" autoAdjust="0"/>
  </p:normalViewPr>
  <p:slideViewPr>
    <p:cSldViewPr snapToGrid="0" snapToObjects="1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vin Straver" userId="495f54b7-c728-4010-bf3a-f383d2b93749" providerId="ADAL" clId="{2D9C362E-E497-4973-A568-2078870956F5}"/>
    <pc:docChg chg="undo redo custSel addSld delSld modSld sldOrd">
      <pc:chgData name="Marvin Straver" userId="495f54b7-c728-4010-bf3a-f383d2b93749" providerId="ADAL" clId="{2D9C362E-E497-4973-A568-2078870956F5}" dt="2022-10-12T15:14:20.103" v="2860"/>
      <pc:docMkLst>
        <pc:docMk/>
      </pc:docMkLst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440306990" sldId="256"/>
        </pc:sldMkLst>
      </pc:sldChg>
      <pc:sldChg chg="modSp mod">
        <pc:chgData name="Marvin Straver" userId="495f54b7-c728-4010-bf3a-f383d2b93749" providerId="ADAL" clId="{2D9C362E-E497-4973-A568-2078870956F5}" dt="2022-10-11T10:18:45.166" v="1136"/>
        <pc:sldMkLst>
          <pc:docMk/>
          <pc:sldMk cId="681990042" sldId="257"/>
        </pc:sldMkLst>
        <pc:spChg chg="mod">
          <ac:chgData name="Marvin Straver" userId="495f54b7-c728-4010-bf3a-f383d2b93749" providerId="ADAL" clId="{2D9C362E-E497-4973-A568-2078870956F5}" dt="2022-10-11T10:18:45.166" v="1136"/>
          <ac:spMkLst>
            <pc:docMk/>
            <pc:sldMk cId="681990042" sldId="257"/>
            <ac:spMk id="3" creationId="{00000000-0000-0000-0000-000000000000}"/>
          </ac:spMkLst>
        </pc:spChg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2095176521" sldId="260"/>
        </pc:sldMkLst>
      </pc:sldChg>
      <pc:sldChg chg="modSp add del mod">
        <pc:chgData name="Marvin Straver" userId="495f54b7-c728-4010-bf3a-f383d2b93749" providerId="ADAL" clId="{2D9C362E-E497-4973-A568-2078870956F5}" dt="2022-10-12T15:14:20.103" v="2860"/>
        <pc:sldMkLst>
          <pc:docMk/>
          <pc:sldMk cId="431867665" sldId="261"/>
        </pc:sldMkLst>
        <pc:spChg chg="mod">
          <ac:chgData name="Marvin Straver" userId="495f54b7-c728-4010-bf3a-f383d2b93749" providerId="ADAL" clId="{2D9C362E-E497-4973-A568-2078870956F5}" dt="2022-10-12T15:14:20.103" v="2860"/>
          <ac:spMkLst>
            <pc:docMk/>
            <pc:sldMk cId="431867665" sldId="261"/>
            <ac:spMk id="2" creationId="{DF82ED11-2A85-B4A3-0FF5-DA4754546651}"/>
          </ac:spMkLst>
        </pc:spChg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3811503515" sldId="262"/>
        </pc:sldMkLst>
      </pc:sldChg>
      <pc:sldChg chg="modSp mod">
        <pc:chgData name="Marvin Straver" userId="495f54b7-c728-4010-bf3a-f383d2b93749" providerId="ADAL" clId="{2D9C362E-E497-4973-A568-2078870956F5}" dt="2022-10-11T10:29:13.940" v="1682" actId="1076"/>
        <pc:sldMkLst>
          <pc:docMk/>
          <pc:sldMk cId="811223838" sldId="264"/>
        </pc:sldMkLst>
        <pc:spChg chg="mod">
          <ac:chgData name="Marvin Straver" userId="495f54b7-c728-4010-bf3a-f383d2b93749" providerId="ADAL" clId="{2D9C362E-E497-4973-A568-2078870956F5}" dt="2022-10-11T10:29:13.940" v="1682" actId="1076"/>
          <ac:spMkLst>
            <pc:docMk/>
            <pc:sldMk cId="811223838" sldId="264"/>
            <ac:spMk id="2" creationId="{00000000-0000-0000-0000-000000000000}"/>
          </ac:spMkLst>
        </pc:spChg>
        <pc:spChg chg="mod">
          <ac:chgData name="Marvin Straver" userId="495f54b7-c728-4010-bf3a-f383d2b93749" providerId="ADAL" clId="{2D9C362E-E497-4973-A568-2078870956F5}" dt="2022-10-11T10:29:13.940" v="1682" actId="1076"/>
          <ac:spMkLst>
            <pc:docMk/>
            <pc:sldMk cId="811223838" sldId="264"/>
            <ac:spMk id="3" creationId="{00000000-0000-0000-0000-000000000000}"/>
          </ac:spMkLst>
        </pc:spChg>
      </pc:sldChg>
      <pc:sldChg chg="del">
        <pc:chgData name="Marvin Straver" userId="495f54b7-c728-4010-bf3a-f383d2b93749" providerId="ADAL" clId="{2D9C362E-E497-4973-A568-2078870956F5}" dt="2022-10-11T10:29:21.264" v="1684" actId="47"/>
        <pc:sldMkLst>
          <pc:docMk/>
          <pc:sldMk cId="2012854110" sldId="265"/>
        </pc:sldMkLst>
      </pc:sldChg>
      <pc:sldChg chg="modSp mod">
        <pc:chgData name="Marvin Straver" userId="495f54b7-c728-4010-bf3a-f383d2b93749" providerId="ADAL" clId="{2D9C362E-E497-4973-A568-2078870956F5}" dt="2022-10-12T12:46:01.345" v="2790" actId="20577"/>
        <pc:sldMkLst>
          <pc:docMk/>
          <pc:sldMk cId="3716308325" sldId="266"/>
        </pc:sldMkLst>
        <pc:spChg chg="mod">
          <ac:chgData name="Marvin Straver" userId="495f54b7-c728-4010-bf3a-f383d2b93749" providerId="ADAL" clId="{2D9C362E-E497-4973-A568-2078870956F5}" dt="2022-10-12T12:46:01.345" v="2790" actId="20577"/>
          <ac:spMkLst>
            <pc:docMk/>
            <pc:sldMk cId="3716308325" sldId="266"/>
            <ac:spMk id="2" creationId="{69A1C43E-7165-A614-10FD-D95A68342630}"/>
          </ac:spMkLst>
        </pc:spChg>
      </pc:sldChg>
      <pc:sldChg chg="addSp delSp modSp del mod">
        <pc:chgData name="Marvin Straver" userId="495f54b7-c728-4010-bf3a-f383d2b93749" providerId="ADAL" clId="{2D9C362E-E497-4973-A568-2078870956F5}" dt="2022-10-11T09:53:54.060" v="1118" actId="2696"/>
        <pc:sldMkLst>
          <pc:docMk/>
          <pc:sldMk cId="1430221387" sldId="267"/>
        </pc:sldMkLst>
        <pc:spChg chg="mod">
          <ac:chgData name="Marvin Straver" userId="495f54b7-c728-4010-bf3a-f383d2b93749" providerId="ADAL" clId="{2D9C362E-E497-4973-A568-2078870956F5}" dt="2022-10-11T09:08:33.735" v="46" actId="20577"/>
          <ac:spMkLst>
            <pc:docMk/>
            <pc:sldMk cId="1430221387" sldId="267"/>
            <ac:spMk id="2" creationId="{EBA7B998-9B4A-47AE-194F-8F7940AD3BAD}"/>
          </ac:spMkLst>
        </pc:spChg>
        <pc:graphicFrameChg chg="add del mod modGraphic">
          <ac:chgData name="Marvin Straver" userId="495f54b7-c728-4010-bf3a-f383d2b93749" providerId="ADAL" clId="{2D9C362E-E497-4973-A568-2078870956F5}" dt="2022-10-11T09:12:19.086" v="57" actId="478"/>
          <ac:graphicFrameMkLst>
            <pc:docMk/>
            <pc:sldMk cId="1430221387" sldId="267"/>
            <ac:graphicFrameMk id="3" creationId="{5E84CE7B-EE10-44FB-0934-F04DF88D9011}"/>
          </ac:graphicFrameMkLst>
        </pc:graphicFrameChg>
        <pc:graphicFrameChg chg="add mod modGraphic">
          <ac:chgData name="Marvin Straver" userId="495f54b7-c728-4010-bf3a-f383d2b93749" providerId="ADAL" clId="{2D9C362E-E497-4973-A568-2078870956F5}" dt="2022-10-11T09:32:21.671" v="278" actId="14100"/>
          <ac:graphicFrameMkLst>
            <pc:docMk/>
            <pc:sldMk cId="1430221387" sldId="267"/>
            <ac:graphicFrameMk id="4" creationId="{8BAB1043-92C1-D4A2-06A5-0DBA91E178FD}"/>
          </ac:graphicFrameMkLst>
        </pc:graphicFrameChg>
        <pc:graphicFrameChg chg="add mod modGraphic">
          <ac:chgData name="Marvin Straver" userId="495f54b7-c728-4010-bf3a-f383d2b93749" providerId="ADAL" clId="{2D9C362E-E497-4973-A568-2078870956F5}" dt="2022-10-11T09:34:19.249" v="423" actId="404"/>
          <ac:graphicFrameMkLst>
            <pc:docMk/>
            <pc:sldMk cId="1430221387" sldId="267"/>
            <ac:graphicFrameMk id="5" creationId="{F2B48044-E869-139B-F9B6-DBBD7F397DC5}"/>
          </ac:graphicFrameMkLst>
        </pc:graphicFrameChg>
        <pc:picChg chg="del mod">
          <ac:chgData name="Marvin Straver" userId="495f54b7-c728-4010-bf3a-f383d2b93749" providerId="ADAL" clId="{2D9C362E-E497-4973-A568-2078870956F5}" dt="2022-10-11T09:08:35.569" v="47" actId="478"/>
          <ac:picMkLst>
            <pc:docMk/>
            <pc:sldMk cId="1430221387" sldId="267"/>
            <ac:picMk id="6" creationId="{2A83806B-E315-9807-0526-36C31108191D}"/>
          </ac:picMkLst>
        </pc:picChg>
        <pc:picChg chg="del">
          <ac:chgData name="Marvin Straver" userId="495f54b7-c728-4010-bf3a-f383d2b93749" providerId="ADAL" clId="{2D9C362E-E497-4973-A568-2078870956F5}" dt="2022-10-11T09:08:36.859" v="49" actId="478"/>
          <ac:picMkLst>
            <pc:docMk/>
            <pc:sldMk cId="1430221387" sldId="267"/>
            <ac:picMk id="19" creationId="{71D03244-2481-9DCC-F0B7-5334712D8894}"/>
          </ac:picMkLst>
        </pc:picChg>
        <pc:picChg chg="del mod">
          <ac:chgData name="Marvin Straver" userId="495f54b7-c728-4010-bf3a-f383d2b93749" providerId="ADAL" clId="{2D9C362E-E497-4973-A568-2078870956F5}" dt="2022-10-11T09:08:36.163" v="48" actId="478"/>
          <ac:picMkLst>
            <pc:docMk/>
            <pc:sldMk cId="1430221387" sldId="267"/>
            <ac:picMk id="21" creationId="{9E31C60C-C71B-F876-B9A9-59FE193E9A96}"/>
          </ac:picMkLst>
        </pc:picChg>
        <pc:picChg chg="del">
          <ac:chgData name="Marvin Straver" userId="495f54b7-c728-4010-bf3a-f383d2b93749" providerId="ADAL" clId="{2D9C362E-E497-4973-A568-2078870956F5}" dt="2022-10-11T09:08:37.436" v="50" actId="478"/>
          <ac:picMkLst>
            <pc:docMk/>
            <pc:sldMk cId="1430221387" sldId="267"/>
            <ac:picMk id="23" creationId="{BFD31730-2DFA-B4A7-C29E-B514DC09EB00}"/>
          </ac:picMkLst>
        </pc:picChg>
      </pc:sldChg>
      <pc:sldChg chg="addSp delSp modSp del mod">
        <pc:chgData name="Marvin Straver" userId="495f54b7-c728-4010-bf3a-f383d2b93749" providerId="ADAL" clId="{2D9C362E-E497-4973-A568-2078870956F5}" dt="2022-10-12T12:35:58.919" v="2751" actId="2696"/>
        <pc:sldMkLst>
          <pc:docMk/>
          <pc:sldMk cId="256195843" sldId="268"/>
        </pc:sldMkLst>
        <pc:spChg chg="mod">
          <ac:chgData name="Marvin Straver" userId="495f54b7-c728-4010-bf3a-f383d2b93749" providerId="ADAL" clId="{2D9C362E-E497-4973-A568-2078870956F5}" dt="2022-10-12T12:20:29.022" v="2377" actId="20577"/>
          <ac:spMkLst>
            <pc:docMk/>
            <pc:sldMk cId="256195843" sldId="268"/>
            <ac:spMk id="2" creationId="{EBA7B998-9B4A-47AE-194F-8F7940AD3BAD}"/>
          </ac:spMkLst>
        </pc:spChg>
        <pc:spChg chg="add mod">
          <ac:chgData name="Marvin Straver" userId="495f54b7-c728-4010-bf3a-f383d2b93749" providerId="ADAL" clId="{2D9C362E-E497-4973-A568-2078870956F5}" dt="2022-10-12T12:20:06.963" v="2375"/>
          <ac:spMkLst>
            <pc:docMk/>
            <pc:sldMk cId="256195843" sldId="268"/>
            <ac:spMk id="3" creationId="{80A3338F-58DA-60E1-1C6F-EED3E957A65F}"/>
          </ac:spMkLst>
        </pc:spChg>
        <pc:picChg chg="del">
          <ac:chgData name="Marvin Straver" userId="495f54b7-c728-4010-bf3a-f383d2b93749" providerId="ADAL" clId="{2D9C362E-E497-4973-A568-2078870956F5}" dt="2022-10-12T12:19:59.886" v="2374" actId="478"/>
          <ac:picMkLst>
            <pc:docMk/>
            <pc:sldMk cId="256195843" sldId="268"/>
            <ac:picMk id="4" creationId="{B786A5ED-EA16-B0D1-BF5E-20231910BF65}"/>
          </ac:picMkLst>
        </pc:picChg>
        <pc:picChg chg="del">
          <ac:chgData name="Marvin Straver" userId="495f54b7-c728-4010-bf3a-f383d2b93749" providerId="ADAL" clId="{2D9C362E-E497-4973-A568-2078870956F5}" dt="2022-10-12T12:19:58.436" v="2372" actId="478"/>
          <ac:picMkLst>
            <pc:docMk/>
            <pc:sldMk cId="256195843" sldId="268"/>
            <ac:picMk id="5" creationId="{06532718-EE65-EF40-B88B-F3DFDACFF370}"/>
          </ac:picMkLst>
        </pc:picChg>
        <pc:picChg chg="del">
          <ac:chgData name="Marvin Straver" userId="495f54b7-c728-4010-bf3a-f383d2b93749" providerId="ADAL" clId="{2D9C362E-E497-4973-A568-2078870956F5}" dt="2022-10-12T12:19:56.862" v="2370" actId="478"/>
          <ac:picMkLst>
            <pc:docMk/>
            <pc:sldMk cId="256195843" sldId="268"/>
            <ac:picMk id="6" creationId="{CD28056B-D541-D7C4-CBB8-8332C962EA3F}"/>
          </ac:picMkLst>
        </pc:picChg>
        <pc:picChg chg="del">
          <ac:chgData name="Marvin Straver" userId="495f54b7-c728-4010-bf3a-f383d2b93749" providerId="ADAL" clId="{2D9C362E-E497-4973-A568-2078870956F5}" dt="2022-10-12T12:19:57.950" v="2371" actId="478"/>
          <ac:picMkLst>
            <pc:docMk/>
            <pc:sldMk cId="256195843" sldId="268"/>
            <ac:picMk id="7" creationId="{C7E59C61-04EF-491B-6BB4-C277CBEB6E41}"/>
          </ac:picMkLst>
        </pc:picChg>
        <pc:picChg chg="del">
          <ac:chgData name="Marvin Straver" userId="495f54b7-c728-4010-bf3a-f383d2b93749" providerId="ADAL" clId="{2D9C362E-E497-4973-A568-2078870956F5}" dt="2022-10-12T12:19:59.365" v="2373" actId="478"/>
          <ac:picMkLst>
            <pc:docMk/>
            <pc:sldMk cId="256195843" sldId="268"/>
            <ac:picMk id="11" creationId="{109BF062-D691-2CBC-479D-77522D739265}"/>
          </ac:picMkLst>
        </pc:picChg>
      </pc:sldChg>
      <pc:sldChg chg="addSp modSp add mod">
        <pc:chgData name="Marvin Straver" userId="495f54b7-c728-4010-bf3a-f383d2b93749" providerId="ADAL" clId="{2D9C362E-E497-4973-A568-2078870956F5}" dt="2022-10-12T12:32:35.118" v="2747" actId="1076"/>
        <pc:sldMkLst>
          <pc:docMk/>
          <pc:sldMk cId="3944236834" sldId="269"/>
        </pc:sldMkLst>
        <pc:picChg chg="add mod">
          <ac:chgData name="Marvin Straver" userId="495f54b7-c728-4010-bf3a-f383d2b93749" providerId="ADAL" clId="{2D9C362E-E497-4973-A568-2078870956F5}" dt="2022-10-12T12:32:35.118" v="2747" actId="1076"/>
          <ac:picMkLst>
            <pc:docMk/>
            <pc:sldMk cId="3944236834" sldId="269"/>
            <ac:picMk id="4" creationId="{23F8F1F9-8DF4-F855-C264-88DEF7A6F91D}"/>
          </ac:picMkLst>
        </pc:picChg>
        <pc:picChg chg="mod">
          <ac:chgData name="Marvin Straver" userId="495f54b7-c728-4010-bf3a-f383d2b93749" providerId="ADAL" clId="{2D9C362E-E497-4973-A568-2078870956F5}" dt="2022-10-12T12:32:35.118" v="2747" actId="1076"/>
          <ac:picMkLst>
            <pc:docMk/>
            <pc:sldMk cId="3944236834" sldId="269"/>
            <ac:picMk id="6" creationId="{2A83806B-E315-9807-0526-36C31108191D}"/>
          </ac:picMkLst>
        </pc:picChg>
        <pc:picChg chg="mod">
          <ac:chgData name="Marvin Straver" userId="495f54b7-c728-4010-bf3a-f383d2b93749" providerId="ADAL" clId="{2D9C362E-E497-4973-A568-2078870956F5}" dt="2022-10-12T12:32:35.118" v="2747" actId="1076"/>
          <ac:picMkLst>
            <pc:docMk/>
            <pc:sldMk cId="3944236834" sldId="269"/>
            <ac:picMk id="19" creationId="{71D03244-2481-9DCC-F0B7-5334712D8894}"/>
          </ac:picMkLst>
        </pc:picChg>
        <pc:picChg chg="mod">
          <ac:chgData name="Marvin Straver" userId="495f54b7-c728-4010-bf3a-f383d2b93749" providerId="ADAL" clId="{2D9C362E-E497-4973-A568-2078870956F5}" dt="2022-10-12T12:32:35.118" v="2747" actId="1076"/>
          <ac:picMkLst>
            <pc:docMk/>
            <pc:sldMk cId="3944236834" sldId="269"/>
            <ac:picMk id="21" creationId="{9E31C60C-C71B-F876-B9A9-59FE193E9A96}"/>
          </ac:picMkLst>
        </pc:picChg>
        <pc:picChg chg="mod">
          <ac:chgData name="Marvin Straver" userId="495f54b7-c728-4010-bf3a-f383d2b93749" providerId="ADAL" clId="{2D9C362E-E497-4973-A568-2078870956F5}" dt="2022-10-12T12:32:35.118" v="2747" actId="1076"/>
          <ac:picMkLst>
            <pc:docMk/>
            <pc:sldMk cId="3944236834" sldId="269"/>
            <ac:picMk id="23" creationId="{BFD31730-2DFA-B4A7-C29E-B514DC09EB00}"/>
          </ac:picMkLst>
        </pc:picChg>
      </pc:sldChg>
      <pc:sldChg chg="addSp delSp modSp add mod">
        <pc:chgData name="Marvin Straver" userId="495f54b7-c728-4010-bf3a-f383d2b93749" providerId="ADAL" clId="{2D9C362E-E497-4973-A568-2078870956F5}" dt="2022-10-12T11:47:34.336" v="1860" actId="20577"/>
        <pc:sldMkLst>
          <pc:docMk/>
          <pc:sldMk cId="1511065212" sldId="270"/>
        </pc:sldMkLst>
        <pc:spChg chg="mod">
          <ac:chgData name="Marvin Straver" userId="495f54b7-c728-4010-bf3a-f383d2b93749" providerId="ADAL" clId="{2D9C362E-E497-4973-A568-2078870956F5}" dt="2022-10-11T09:38:23.745" v="638" actId="122"/>
          <ac:spMkLst>
            <pc:docMk/>
            <pc:sldMk cId="1511065212" sldId="270"/>
            <ac:spMk id="6" creationId="{ACC316C7-C35F-3981-4139-E3B9C7C6C602}"/>
          </ac:spMkLst>
        </pc:spChg>
        <pc:spChg chg="mod">
          <ac:chgData name="Marvin Straver" userId="495f54b7-c728-4010-bf3a-f383d2b93749" providerId="ADAL" clId="{2D9C362E-E497-4973-A568-2078870956F5}" dt="2022-10-11T09:37:39.288" v="617" actId="404"/>
          <ac:spMkLst>
            <pc:docMk/>
            <pc:sldMk cId="1511065212" sldId="270"/>
            <ac:spMk id="7" creationId="{441951B9-609E-03B7-560B-772B2C22E5A9}"/>
          </ac:spMkLst>
        </pc:spChg>
        <pc:spChg chg="mod">
          <ac:chgData name="Marvin Straver" userId="495f54b7-c728-4010-bf3a-f383d2b93749" providerId="ADAL" clId="{2D9C362E-E497-4973-A568-2078870956F5}" dt="2022-10-11T09:38:26.415" v="639" actId="122"/>
          <ac:spMkLst>
            <pc:docMk/>
            <pc:sldMk cId="1511065212" sldId="270"/>
            <ac:spMk id="8" creationId="{E9800BBF-61C6-07E1-B882-8429303423F2}"/>
          </ac:spMkLst>
        </pc:spChg>
        <pc:spChg chg="mod">
          <ac:chgData name="Marvin Straver" userId="495f54b7-c728-4010-bf3a-f383d2b93749" providerId="ADAL" clId="{2D9C362E-E497-4973-A568-2078870956F5}" dt="2022-10-11T09:37:10.686" v="612" actId="1076"/>
          <ac:spMkLst>
            <pc:docMk/>
            <pc:sldMk cId="1511065212" sldId="270"/>
            <ac:spMk id="9" creationId="{6943CD79-0714-650B-3836-AC3DDB8B7BF1}"/>
          </ac:spMkLst>
        </pc:spChg>
        <pc:spChg chg="mod">
          <ac:chgData name="Marvin Straver" userId="495f54b7-c728-4010-bf3a-f383d2b93749" providerId="ADAL" clId="{2D9C362E-E497-4973-A568-2078870956F5}" dt="2022-10-11T09:38:16.342" v="637" actId="20577"/>
          <ac:spMkLst>
            <pc:docMk/>
            <pc:sldMk cId="1511065212" sldId="270"/>
            <ac:spMk id="10" creationId="{646EBDEE-6E0E-B837-DD05-CBA7A0F8E39D}"/>
          </ac:spMkLst>
        </pc:spChg>
        <pc:spChg chg="mod">
          <ac:chgData name="Marvin Straver" userId="495f54b7-c728-4010-bf3a-f383d2b93749" providerId="ADAL" clId="{2D9C362E-E497-4973-A568-2078870956F5}" dt="2022-10-11T09:38:29.183" v="640" actId="122"/>
          <ac:spMkLst>
            <pc:docMk/>
            <pc:sldMk cId="1511065212" sldId="270"/>
            <ac:spMk id="11" creationId="{9489FFC5-8F75-3FAF-559B-062BB3C16553}"/>
          </ac:spMkLst>
        </pc:spChg>
        <pc:spChg chg="mod">
          <ac:chgData name="Marvin Straver" userId="495f54b7-c728-4010-bf3a-f383d2b93749" providerId="ADAL" clId="{2D9C362E-E497-4973-A568-2078870956F5}" dt="2022-10-11T09:37:14.737" v="613" actId="1076"/>
          <ac:spMkLst>
            <pc:docMk/>
            <pc:sldMk cId="1511065212" sldId="270"/>
            <ac:spMk id="12" creationId="{9331B796-74EB-6B10-A502-E4E645DC2078}"/>
          </ac:spMkLst>
        </pc:spChg>
        <pc:spChg chg="mod">
          <ac:chgData name="Marvin Straver" userId="495f54b7-c728-4010-bf3a-f383d2b93749" providerId="ADAL" clId="{2D9C362E-E497-4973-A568-2078870956F5}" dt="2022-10-11T09:36:54.456" v="609" actId="18245"/>
          <ac:spMkLst>
            <pc:docMk/>
            <pc:sldMk cId="1511065212" sldId="270"/>
            <ac:spMk id="13" creationId="{A176116D-8915-A7F0-2C4A-07FC402812D7}"/>
          </ac:spMkLst>
        </pc:spChg>
        <pc:spChg chg="add mod">
          <ac:chgData name="Marvin Straver" userId="495f54b7-c728-4010-bf3a-f383d2b93749" providerId="ADAL" clId="{2D9C362E-E497-4973-A568-2078870956F5}" dt="2022-10-11T10:20:31.163" v="1196"/>
          <ac:spMkLst>
            <pc:docMk/>
            <pc:sldMk cId="1511065212" sldId="270"/>
            <ac:spMk id="16" creationId="{82B09B8F-2A78-A109-6E0B-E60D66690B02}"/>
          </ac:spMkLst>
        </pc:spChg>
        <pc:spChg chg="add mod">
          <ac:chgData name="Marvin Straver" userId="495f54b7-c728-4010-bf3a-f383d2b93749" providerId="ADAL" clId="{2D9C362E-E497-4973-A568-2078870956F5}" dt="2022-10-11T10:20:31.163" v="1196"/>
          <ac:spMkLst>
            <pc:docMk/>
            <pc:sldMk cId="1511065212" sldId="270"/>
            <ac:spMk id="17" creationId="{BFCF757A-7EA3-3E91-B2BD-8E30A1ED0327}"/>
          </ac:spMkLst>
        </pc:spChg>
        <pc:spChg chg="mod">
          <ac:chgData name="Marvin Straver" userId="495f54b7-c728-4010-bf3a-f383d2b93749" providerId="ADAL" clId="{2D9C362E-E497-4973-A568-2078870956F5}" dt="2022-10-11T10:20:44.414" v="1200" actId="571"/>
          <ac:spMkLst>
            <pc:docMk/>
            <pc:sldMk cId="1511065212" sldId="270"/>
            <ac:spMk id="19" creationId="{A7F39F22-2656-2EBB-902C-50D2D04E14CA}"/>
          </ac:spMkLst>
        </pc:spChg>
        <pc:spChg chg="mod">
          <ac:chgData name="Marvin Straver" userId="495f54b7-c728-4010-bf3a-f383d2b93749" providerId="ADAL" clId="{2D9C362E-E497-4973-A568-2078870956F5}" dt="2022-10-11T10:20:44.414" v="1200" actId="571"/>
          <ac:spMkLst>
            <pc:docMk/>
            <pc:sldMk cId="1511065212" sldId="270"/>
            <ac:spMk id="20" creationId="{B45A37DE-A0F3-5B16-980E-60698CA7CBED}"/>
          </ac:spMkLst>
        </pc:spChg>
        <pc:grpChg chg="del mod">
          <ac:chgData name="Marvin Straver" userId="495f54b7-c728-4010-bf3a-f383d2b93749" providerId="ADAL" clId="{2D9C362E-E497-4973-A568-2078870956F5}" dt="2022-10-11T09:42:07.494" v="957" actId="478"/>
          <ac:grpSpMkLst>
            <pc:docMk/>
            <pc:sldMk cId="1511065212" sldId="270"/>
            <ac:grpSpMk id="3" creationId="{79A303ED-5814-5688-40B9-6FF80DF0F23C}"/>
          </ac:grpSpMkLst>
        </pc:grpChg>
        <pc:grpChg chg="add mod">
          <ac:chgData name="Marvin Straver" userId="495f54b7-c728-4010-bf3a-f383d2b93749" providerId="ADAL" clId="{2D9C362E-E497-4973-A568-2078870956F5}" dt="2022-10-11T10:20:40.211" v="1199" actId="1076"/>
          <ac:grpSpMkLst>
            <pc:docMk/>
            <pc:sldMk cId="1511065212" sldId="270"/>
            <ac:grpSpMk id="15" creationId="{A176EB97-3775-A9CF-DE79-9BD7BBAB292C}"/>
          </ac:grpSpMkLst>
        </pc:grpChg>
        <pc:grpChg chg="add mod">
          <ac:chgData name="Marvin Straver" userId="495f54b7-c728-4010-bf3a-f383d2b93749" providerId="ADAL" clId="{2D9C362E-E497-4973-A568-2078870956F5}" dt="2022-10-11T10:20:44.414" v="1200" actId="571"/>
          <ac:grpSpMkLst>
            <pc:docMk/>
            <pc:sldMk cId="1511065212" sldId="270"/>
            <ac:grpSpMk id="18" creationId="{9C1E86DB-0344-FF11-D4C1-60D740889164}"/>
          </ac:grpSpMkLst>
        </pc:grpChg>
        <pc:graphicFrameChg chg="del mod">
          <ac:chgData name="Marvin Straver" userId="495f54b7-c728-4010-bf3a-f383d2b93749" providerId="ADAL" clId="{2D9C362E-E497-4973-A568-2078870956F5}" dt="2022-10-11T09:34:43.058" v="429" actId="478"/>
          <ac:graphicFrameMkLst>
            <pc:docMk/>
            <pc:sldMk cId="1511065212" sldId="270"/>
            <ac:graphicFrameMk id="4" creationId="{8BAB1043-92C1-D4A2-06A5-0DBA91E178FD}"/>
          </ac:graphicFrameMkLst>
        </pc:graphicFrameChg>
        <pc:graphicFrameChg chg="add del mod modGraphic">
          <ac:chgData name="Marvin Straver" userId="495f54b7-c728-4010-bf3a-f383d2b93749" providerId="ADAL" clId="{2D9C362E-E497-4973-A568-2078870956F5}" dt="2022-10-11T09:36:54.456" v="609" actId="18245"/>
          <ac:graphicFrameMkLst>
            <pc:docMk/>
            <pc:sldMk cId="1511065212" sldId="270"/>
            <ac:graphicFrameMk id="5" creationId="{F2B48044-E869-139B-F9B6-DBBD7F397DC5}"/>
          </ac:graphicFrameMkLst>
        </pc:graphicFrameChg>
        <pc:graphicFrameChg chg="add mod modGraphic">
          <ac:chgData name="Marvin Straver" userId="495f54b7-c728-4010-bf3a-f383d2b93749" providerId="ADAL" clId="{2D9C362E-E497-4973-A568-2078870956F5}" dt="2022-10-12T11:47:34.336" v="1860" actId="20577"/>
          <ac:graphicFrameMkLst>
            <pc:docMk/>
            <pc:sldMk cId="1511065212" sldId="270"/>
            <ac:graphicFrameMk id="14" creationId="{1DEBE7BD-EA98-58CD-DAD3-B2BCE861BE35}"/>
          </ac:graphicFrameMkLst>
        </pc:graphicFrameChg>
      </pc:sldChg>
      <pc:sldChg chg="modSp new del mod">
        <pc:chgData name="Marvin Straver" userId="495f54b7-c728-4010-bf3a-f383d2b93749" providerId="ADAL" clId="{2D9C362E-E497-4973-A568-2078870956F5}" dt="2022-10-11T10:29:18.850" v="1683" actId="47"/>
        <pc:sldMkLst>
          <pc:docMk/>
          <pc:sldMk cId="225636489" sldId="271"/>
        </pc:sldMkLst>
        <pc:spChg chg="mod">
          <ac:chgData name="Marvin Straver" userId="495f54b7-c728-4010-bf3a-f383d2b93749" providerId="ADAL" clId="{2D9C362E-E497-4973-A568-2078870956F5}" dt="2022-10-11T10:22:52.205" v="1328" actId="113"/>
          <ac:spMkLst>
            <pc:docMk/>
            <pc:sldMk cId="225636489" sldId="271"/>
            <ac:spMk id="2" creationId="{AFA3C1BE-0FB5-7FEA-FAEC-2C7878E9D7FF}"/>
          </ac:spMkLst>
        </pc:spChg>
      </pc:sldChg>
      <pc:sldChg chg="new del">
        <pc:chgData name="Marvin Straver" userId="495f54b7-c728-4010-bf3a-f383d2b93749" providerId="ADAL" clId="{2D9C362E-E497-4973-A568-2078870956F5}" dt="2022-10-11T10:23:17.361" v="1330" actId="2696"/>
        <pc:sldMkLst>
          <pc:docMk/>
          <pc:sldMk cId="1779054797" sldId="272"/>
        </pc:sldMkLst>
      </pc:sldChg>
      <pc:sldChg chg="new del">
        <pc:chgData name="Marvin Straver" userId="495f54b7-c728-4010-bf3a-f383d2b93749" providerId="ADAL" clId="{2D9C362E-E497-4973-A568-2078870956F5}" dt="2022-10-12T12:36:22.843" v="2757" actId="47"/>
        <pc:sldMkLst>
          <pc:docMk/>
          <pc:sldMk cId="3565829827" sldId="272"/>
        </pc:sldMkLst>
      </pc:sldChg>
      <pc:sldChg chg="addSp delSp modSp add del mod ord">
        <pc:chgData name="Marvin Straver" userId="495f54b7-c728-4010-bf3a-f383d2b93749" providerId="ADAL" clId="{2D9C362E-E497-4973-A568-2078870956F5}" dt="2022-10-11T10:24:20.512" v="1355" actId="2696"/>
        <pc:sldMkLst>
          <pc:docMk/>
          <pc:sldMk cId="183163352" sldId="273"/>
        </pc:sldMkLst>
        <pc:spChg chg="mod">
          <ac:chgData name="Marvin Straver" userId="495f54b7-c728-4010-bf3a-f383d2b93749" providerId="ADAL" clId="{2D9C362E-E497-4973-A568-2078870956F5}" dt="2022-10-11T10:24:17.706" v="1353" actId="20577"/>
          <ac:spMkLst>
            <pc:docMk/>
            <pc:sldMk cId="183163352" sldId="273"/>
            <ac:spMk id="3" creationId="{00000000-0000-0000-0000-000000000000}"/>
          </ac:spMkLst>
        </pc:spChg>
        <pc:spChg chg="add del">
          <ac:chgData name="Marvin Straver" userId="495f54b7-c728-4010-bf3a-f383d2b93749" providerId="ADAL" clId="{2D9C362E-E497-4973-A568-2078870956F5}" dt="2022-10-11T10:24:18.126" v="1354" actId="478"/>
          <ac:spMkLst>
            <pc:docMk/>
            <pc:sldMk cId="183163352" sldId="273"/>
            <ac:spMk id="4" creationId="{5F3D81B9-E4E5-1DD7-9672-33FBEE7352CB}"/>
          </ac:spMkLst>
        </pc:spChg>
      </pc:sldChg>
      <pc:sldChg chg="modSp new mod ord">
        <pc:chgData name="Marvin Straver" userId="495f54b7-c728-4010-bf3a-f383d2b93749" providerId="ADAL" clId="{2D9C362E-E497-4973-A568-2078870956F5}" dt="2022-10-12T12:36:11.292" v="2756" actId="20577"/>
        <pc:sldMkLst>
          <pc:docMk/>
          <pc:sldMk cId="1632935210" sldId="273"/>
        </pc:sldMkLst>
        <pc:spChg chg="mod">
          <ac:chgData name="Marvin Straver" userId="495f54b7-c728-4010-bf3a-f383d2b93749" providerId="ADAL" clId="{2D9C362E-E497-4973-A568-2078870956F5}" dt="2022-10-11T10:24:34.269" v="1370" actId="20577"/>
          <ac:spMkLst>
            <pc:docMk/>
            <pc:sldMk cId="1632935210" sldId="273"/>
            <ac:spMk id="2" creationId="{DA7B258F-3A15-F98A-ACCA-CD71BB21BB40}"/>
          </ac:spMkLst>
        </pc:spChg>
        <pc:spChg chg="mod">
          <ac:chgData name="Marvin Straver" userId="495f54b7-c728-4010-bf3a-f383d2b93749" providerId="ADAL" clId="{2D9C362E-E497-4973-A568-2078870956F5}" dt="2022-10-12T12:36:11.292" v="2756" actId="20577"/>
          <ac:spMkLst>
            <pc:docMk/>
            <pc:sldMk cId="1632935210" sldId="273"/>
            <ac:spMk id="3" creationId="{FA3C4104-6C0E-90A4-6B7A-A11A858DF13E}"/>
          </ac:spMkLst>
        </pc:spChg>
      </pc:sldChg>
      <pc:sldChg chg="addSp modSp add mod ord">
        <pc:chgData name="Marvin Straver" userId="495f54b7-c728-4010-bf3a-f383d2b93749" providerId="ADAL" clId="{2D9C362E-E497-4973-A568-2078870956F5}" dt="2022-10-12T12:44:28.638" v="2772" actId="732"/>
        <pc:sldMkLst>
          <pc:docMk/>
          <pc:sldMk cId="3365268434" sldId="274"/>
        </pc:sldMkLst>
        <pc:picChg chg="add mod modCrop">
          <ac:chgData name="Marvin Straver" userId="495f54b7-c728-4010-bf3a-f383d2b93749" providerId="ADAL" clId="{2D9C362E-E497-4973-A568-2078870956F5}" dt="2022-10-12T12:44:28.638" v="2772" actId="732"/>
          <ac:picMkLst>
            <pc:docMk/>
            <pc:sldMk cId="3365268434" sldId="274"/>
            <ac:picMk id="8" creationId="{7F29BD3B-C332-3867-6E7C-902E1219339C}"/>
          </ac:picMkLst>
        </pc:picChg>
      </pc:sldChg>
      <pc:sldChg chg="addSp delSp modSp add mod">
        <pc:chgData name="Marvin Straver" userId="495f54b7-c728-4010-bf3a-f383d2b93749" providerId="ADAL" clId="{2D9C362E-E497-4973-A568-2078870956F5}" dt="2022-10-12T12:47:59.810" v="2844" actId="20577"/>
        <pc:sldMkLst>
          <pc:docMk/>
          <pc:sldMk cId="1777800597" sldId="275"/>
        </pc:sldMkLst>
        <pc:spChg chg="mod">
          <ac:chgData name="Marvin Straver" userId="495f54b7-c728-4010-bf3a-f383d2b93749" providerId="ADAL" clId="{2D9C362E-E497-4973-A568-2078870956F5}" dt="2022-10-12T12:47:59.810" v="2844" actId="20577"/>
          <ac:spMkLst>
            <pc:docMk/>
            <pc:sldMk cId="1777800597" sldId="275"/>
            <ac:spMk id="2" creationId="{EBA7B998-9B4A-47AE-194F-8F7940AD3BAD}"/>
          </ac:spMkLst>
        </pc:spChg>
        <pc:spChg chg="add mod">
          <ac:chgData name="Marvin Straver" userId="495f54b7-c728-4010-bf3a-f383d2b93749" providerId="ADAL" clId="{2D9C362E-E497-4973-A568-2078870956F5}" dt="2022-10-12T12:39:13.914" v="2766" actId="20577"/>
          <ac:spMkLst>
            <pc:docMk/>
            <pc:sldMk cId="1777800597" sldId="275"/>
            <ac:spMk id="3" creationId="{C73094FA-0567-4E1F-735A-D4213C6E3989}"/>
          </ac:spMkLst>
        </pc:spChg>
        <pc:picChg chg="del">
          <ac:chgData name="Marvin Straver" userId="495f54b7-c728-4010-bf3a-f383d2b93749" providerId="ADAL" clId="{2D9C362E-E497-4973-A568-2078870956F5}" dt="2022-10-12T12:01:09.419" v="1930" actId="478"/>
          <ac:picMkLst>
            <pc:docMk/>
            <pc:sldMk cId="1777800597" sldId="275"/>
            <ac:picMk id="4" creationId="{23F8F1F9-8DF4-F855-C264-88DEF7A6F91D}"/>
          </ac:picMkLst>
        </pc:picChg>
        <pc:picChg chg="del">
          <ac:chgData name="Marvin Straver" userId="495f54b7-c728-4010-bf3a-f383d2b93749" providerId="ADAL" clId="{2D9C362E-E497-4973-A568-2078870956F5}" dt="2022-10-12T12:01:07.471" v="1927" actId="478"/>
          <ac:picMkLst>
            <pc:docMk/>
            <pc:sldMk cId="1777800597" sldId="275"/>
            <ac:picMk id="6" creationId="{2A83806B-E315-9807-0526-36C31108191D}"/>
          </ac:picMkLst>
        </pc:picChg>
        <pc:picChg chg="del">
          <ac:chgData name="Marvin Straver" userId="495f54b7-c728-4010-bf3a-f383d2b93749" providerId="ADAL" clId="{2D9C362E-E497-4973-A568-2078870956F5}" dt="2022-10-12T12:01:10.173" v="1931" actId="478"/>
          <ac:picMkLst>
            <pc:docMk/>
            <pc:sldMk cId="1777800597" sldId="275"/>
            <ac:picMk id="19" creationId="{71D03244-2481-9DCC-F0B7-5334712D8894}"/>
          </ac:picMkLst>
        </pc:picChg>
        <pc:picChg chg="del">
          <ac:chgData name="Marvin Straver" userId="495f54b7-c728-4010-bf3a-f383d2b93749" providerId="ADAL" clId="{2D9C362E-E497-4973-A568-2078870956F5}" dt="2022-10-12T12:01:08.122" v="1928" actId="478"/>
          <ac:picMkLst>
            <pc:docMk/>
            <pc:sldMk cId="1777800597" sldId="275"/>
            <ac:picMk id="21" creationId="{9E31C60C-C71B-F876-B9A9-59FE193E9A96}"/>
          </ac:picMkLst>
        </pc:picChg>
        <pc:picChg chg="del">
          <ac:chgData name="Marvin Straver" userId="495f54b7-c728-4010-bf3a-f383d2b93749" providerId="ADAL" clId="{2D9C362E-E497-4973-A568-2078870956F5}" dt="2022-10-12T12:01:08.723" v="1929" actId="478"/>
          <ac:picMkLst>
            <pc:docMk/>
            <pc:sldMk cId="1777800597" sldId="275"/>
            <ac:picMk id="23" creationId="{BFD31730-2DFA-B4A7-C29E-B514DC09EB00}"/>
          </ac:picMkLst>
        </pc:picChg>
      </pc:sldChg>
      <pc:sldChg chg="modSp add mod ord">
        <pc:chgData name="Marvin Straver" userId="495f54b7-c728-4010-bf3a-f383d2b93749" providerId="ADAL" clId="{2D9C362E-E497-4973-A568-2078870956F5}" dt="2022-10-12T12:34:31.106" v="2750" actId="20577"/>
        <pc:sldMkLst>
          <pc:docMk/>
          <pc:sldMk cId="3758082847" sldId="276"/>
        </pc:sldMkLst>
        <pc:spChg chg="mod">
          <ac:chgData name="Marvin Straver" userId="495f54b7-c728-4010-bf3a-f383d2b93749" providerId="ADAL" clId="{2D9C362E-E497-4973-A568-2078870956F5}" dt="2022-10-12T12:21:00.638" v="2399" actId="20577"/>
          <ac:spMkLst>
            <pc:docMk/>
            <pc:sldMk cId="3758082847" sldId="276"/>
            <ac:spMk id="2" creationId="{EBA7B998-9B4A-47AE-194F-8F7940AD3BAD}"/>
          </ac:spMkLst>
        </pc:spChg>
        <pc:spChg chg="mod">
          <ac:chgData name="Marvin Straver" userId="495f54b7-c728-4010-bf3a-f383d2b93749" providerId="ADAL" clId="{2D9C362E-E497-4973-A568-2078870956F5}" dt="2022-10-12T12:34:31.106" v="2750" actId="20577"/>
          <ac:spMkLst>
            <pc:docMk/>
            <pc:sldMk cId="3758082847" sldId="276"/>
            <ac:spMk id="3" creationId="{80A3338F-58DA-60E1-1C6F-EED3E957A65F}"/>
          </ac:spMkLst>
        </pc:spChg>
      </pc:sldChg>
      <pc:sldChg chg="delSp modSp add del mod">
        <pc:chgData name="Marvin Straver" userId="495f54b7-c728-4010-bf3a-f383d2b93749" providerId="ADAL" clId="{2D9C362E-E497-4973-A568-2078870956F5}" dt="2022-10-12T12:22:29.416" v="2425" actId="2696"/>
        <pc:sldMkLst>
          <pc:docMk/>
          <pc:sldMk cId="151885534" sldId="277"/>
        </pc:sldMkLst>
        <pc:spChg chg="mod">
          <ac:chgData name="Marvin Straver" userId="495f54b7-c728-4010-bf3a-f383d2b93749" providerId="ADAL" clId="{2D9C362E-E497-4973-A568-2078870956F5}" dt="2022-10-12T12:22:22.227" v="2423" actId="20577"/>
          <ac:spMkLst>
            <pc:docMk/>
            <pc:sldMk cId="151885534" sldId="277"/>
            <ac:spMk id="14" creationId="{E96AD002-8971-4C38-B305-D020DD293C90}"/>
          </ac:spMkLst>
        </pc:spChg>
        <pc:picChg chg="del">
          <ac:chgData name="Marvin Straver" userId="495f54b7-c728-4010-bf3a-f383d2b93749" providerId="ADAL" clId="{2D9C362E-E497-4973-A568-2078870956F5}" dt="2022-10-12T12:22:26.340" v="2424" actId="478"/>
          <ac:picMkLst>
            <pc:docMk/>
            <pc:sldMk cId="151885534" sldId="277"/>
            <ac:picMk id="9" creationId="{CFB8C8C7-925E-42AA-93FD-274ADBFD3A33}"/>
          </ac:picMkLst>
        </pc:picChg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2678610651" sldId="295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2125530335" sldId="326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1316390104" sldId="327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1432958496" sldId="328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9356393" sldId="330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385024907" sldId="337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3009616252" sldId="879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1104112848" sldId="934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2087911779" sldId="1054"/>
        </pc:sldMkLst>
      </pc:sldChg>
      <pc:sldChg chg="modSp add del mod">
        <pc:chgData name="Marvin Straver" userId="495f54b7-c728-4010-bf3a-f383d2b93749" providerId="ADAL" clId="{2D9C362E-E497-4973-A568-2078870956F5}" dt="2022-10-12T15:14:20.103" v="2860"/>
        <pc:sldMkLst>
          <pc:docMk/>
          <pc:sldMk cId="3685456724" sldId="1078"/>
        </pc:sldMkLst>
        <pc:spChg chg="mod">
          <ac:chgData name="Marvin Straver" userId="495f54b7-c728-4010-bf3a-f383d2b93749" providerId="ADAL" clId="{2D9C362E-E497-4973-A568-2078870956F5}" dt="2022-10-12T15:14:20.103" v="2860"/>
          <ac:spMkLst>
            <pc:docMk/>
            <pc:sldMk cId="3685456724" sldId="1078"/>
            <ac:spMk id="22" creationId="{9D6EEE9A-035C-43A2-84F6-0BF223F3D3AA}"/>
          </ac:spMkLst>
        </pc:spChg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63345632" sldId="1119"/>
        </pc:sldMkLst>
      </pc:sldChg>
      <pc:sldChg chg="modSp add del mod">
        <pc:chgData name="Marvin Straver" userId="495f54b7-c728-4010-bf3a-f383d2b93749" providerId="ADAL" clId="{2D9C362E-E497-4973-A568-2078870956F5}" dt="2022-10-12T15:14:20.103" v="2860"/>
        <pc:sldMkLst>
          <pc:docMk/>
          <pc:sldMk cId="877893823" sldId="1120"/>
        </pc:sldMkLst>
        <pc:spChg chg="mod">
          <ac:chgData name="Marvin Straver" userId="495f54b7-c728-4010-bf3a-f383d2b93749" providerId="ADAL" clId="{2D9C362E-E497-4973-A568-2078870956F5}" dt="2022-10-12T15:14:20.103" v="2860"/>
          <ac:spMkLst>
            <pc:docMk/>
            <pc:sldMk cId="877893823" sldId="1120"/>
            <ac:spMk id="3" creationId="{3CF87B18-D7BB-C6BB-73BB-4466E6231EAF}"/>
          </ac:spMkLst>
        </pc:spChg>
      </pc:sldChg>
      <pc:sldChg chg="modSp add del mod">
        <pc:chgData name="Marvin Straver" userId="495f54b7-c728-4010-bf3a-f383d2b93749" providerId="ADAL" clId="{2D9C362E-E497-4973-A568-2078870956F5}" dt="2022-10-12T15:14:20.103" v="2860"/>
        <pc:sldMkLst>
          <pc:docMk/>
          <pc:sldMk cId="3266501199" sldId="1128"/>
        </pc:sldMkLst>
        <pc:spChg chg="mod">
          <ac:chgData name="Marvin Straver" userId="495f54b7-c728-4010-bf3a-f383d2b93749" providerId="ADAL" clId="{2D9C362E-E497-4973-A568-2078870956F5}" dt="2022-10-12T15:14:20.103" v="2860"/>
          <ac:spMkLst>
            <pc:docMk/>
            <pc:sldMk cId="3266501199" sldId="1128"/>
            <ac:spMk id="3" creationId="{4543DEC9-39C4-49B1-94F6-335EA6F7951E}"/>
          </ac:spMkLst>
        </pc:spChg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2121250050" sldId="1131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1350961980" sldId="1132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1217259897" sldId="1134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2107935451" sldId="1161"/>
        </pc:sldMkLst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2467028502" sldId="1162"/>
        </pc:sldMkLst>
      </pc:sldChg>
      <pc:sldChg chg="modSp add del mod">
        <pc:chgData name="Marvin Straver" userId="495f54b7-c728-4010-bf3a-f383d2b93749" providerId="ADAL" clId="{2D9C362E-E497-4973-A568-2078870956F5}" dt="2022-10-12T15:14:20.103" v="2860"/>
        <pc:sldMkLst>
          <pc:docMk/>
          <pc:sldMk cId="2035397265" sldId="1163"/>
        </pc:sldMkLst>
        <pc:spChg chg="mod">
          <ac:chgData name="Marvin Straver" userId="495f54b7-c728-4010-bf3a-f383d2b93749" providerId="ADAL" clId="{2D9C362E-E497-4973-A568-2078870956F5}" dt="2022-10-12T15:14:20.103" v="2860"/>
          <ac:spMkLst>
            <pc:docMk/>
            <pc:sldMk cId="2035397265" sldId="1163"/>
            <ac:spMk id="21" creationId="{3A9201FF-380F-30C1-AB50-25FC49B15FCF}"/>
          </ac:spMkLst>
        </pc:spChg>
      </pc:sldChg>
      <pc:sldChg chg="add del">
        <pc:chgData name="Marvin Straver" userId="495f54b7-c728-4010-bf3a-f383d2b93749" providerId="ADAL" clId="{2D9C362E-E497-4973-A568-2078870956F5}" dt="2022-10-12T15:14:20.103" v="2860"/>
        <pc:sldMkLst>
          <pc:docMk/>
          <pc:sldMk cId="2463708987" sldId="1164"/>
        </pc:sldMkLst>
      </pc:sldChg>
    </pc:docChg>
  </pc:docChgLst>
  <pc:docChgLst>
    <pc:chgData name="Marvin Straver" userId="495f54b7-c728-4010-bf3a-f383d2b93749" providerId="ADAL" clId="{8E4BAFF1-7BBC-4D75-90C2-AD5EFC0D6A25}"/>
    <pc:docChg chg="undo custSel addSld delSld modSld">
      <pc:chgData name="Marvin Straver" userId="495f54b7-c728-4010-bf3a-f383d2b93749" providerId="ADAL" clId="{8E4BAFF1-7BBC-4D75-90C2-AD5EFC0D6A25}" dt="2022-10-10T11:38:43.292" v="523" actId="1076"/>
      <pc:docMkLst>
        <pc:docMk/>
      </pc:docMkLst>
      <pc:sldChg chg="addSp delSp modSp mod">
        <pc:chgData name="Marvin Straver" userId="495f54b7-c728-4010-bf3a-f383d2b93749" providerId="ADAL" clId="{8E4BAFF1-7BBC-4D75-90C2-AD5EFC0D6A25}" dt="2022-10-10T10:10:01.067" v="127" actId="6549"/>
        <pc:sldMkLst>
          <pc:docMk/>
          <pc:sldMk cId="681990042" sldId="257"/>
        </pc:sldMkLst>
        <pc:spChg chg="del">
          <ac:chgData name="Marvin Straver" userId="495f54b7-c728-4010-bf3a-f383d2b93749" providerId="ADAL" clId="{8E4BAFF1-7BBC-4D75-90C2-AD5EFC0D6A25}" dt="2022-10-10T10:05:48.973" v="39" actId="478"/>
          <ac:spMkLst>
            <pc:docMk/>
            <pc:sldMk cId="681990042" sldId="257"/>
            <ac:spMk id="2" creationId="{00000000-0000-0000-0000-000000000000}"/>
          </ac:spMkLst>
        </pc:spChg>
        <pc:spChg chg="mod">
          <ac:chgData name="Marvin Straver" userId="495f54b7-c728-4010-bf3a-f383d2b93749" providerId="ADAL" clId="{8E4BAFF1-7BBC-4D75-90C2-AD5EFC0D6A25}" dt="2022-10-10T10:10:01.067" v="127" actId="6549"/>
          <ac:spMkLst>
            <pc:docMk/>
            <pc:sldMk cId="681990042" sldId="257"/>
            <ac:spMk id="3" creationId="{00000000-0000-0000-0000-000000000000}"/>
          </ac:spMkLst>
        </pc:spChg>
        <pc:spChg chg="add mod">
          <ac:chgData name="Marvin Straver" userId="495f54b7-c728-4010-bf3a-f383d2b93749" providerId="ADAL" clId="{8E4BAFF1-7BBC-4D75-90C2-AD5EFC0D6A25}" dt="2022-10-10T10:07:23.823" v="88" actId="1076"/>
          <ac:spMkLst>
            <pc:docMk/>
            <pc:sldMk cId="681990042" sldId="257"/>
            <ac:spMk id="4" creationId="{5F3D81B9-E4E5-1DD7-9672-33FBEE7352CB}"/>
          </ac:spMkLst>
        </pc:spChg>
        <pc:grpChg chg="add mod">
          <ac:chgData name="Marvin Straver" userId="495f54b7-c728-4010-bf3a-f383d2b93749" providerId="ADAL" clId="{8E4BAFF1-7BBC-4D75-90C2-AD5EFC0D6A25}" dt="2022-10-10T10:09:23.566" v="117" actId="1036"/>
          <ac:grpSpMkLst>
            <pc:docMk/>
            <pc:sldMk cId="681990042" sldId="257"/>
            <ac:grpSpMk id="9" creationId="{CF2F8CCA-08BB-0306-3F92-4F21B9794FC0}"/>
          </ac:grpSpMkLst>
        </pc:grpChg>
        <pc:picChg chg="add mod">
          <ac:chgData name="Marvin Straver" userId="495f54b7-c728-4010-bf3a-f383d2b93749" providerId="ADAL" clId="{8E4BAFF1-7BBC-4D75-90C2-AD5EFC0D6A25}" dt="2022-10-10T10:08:59.819" v="100" actId="164"/>
          <ac:picMkLst>
            <pc:docMk/>
            <pc:sldMk cId="681990042" sldId="257"/>
            <ac:picMk id="6" creationId="{62DCBC0F-7C11-8DB4-7826-3825557F8F97}"/>
          </ac:picMkLst>
        </pc:picChg>
        <pc:picChg chg="add mod">
          <ac:chgData name="Marvin Straver" userId="495f54b7-c728-4010-bf3a-f383d2b93749" providerId="ADAL" clId="{8E4BAFF1-7BBC-4D75-90C2-AD5EFC0D6A25}" dt="2022-10-10T10:08:59.819" v="100" actId="164"/>
          <ac:picMkLst>
            <pc:docMk/>
            <pc:sldMk cId="681990042" sldId="257"/>
            <ac:picMk id="8" creationId="{C7289062-6291-D842-F63E-054ECA76C124}"/>
          </ac:picMkLst>
        </pc:picChg>
      </pc:sldChg>
      <pc:sldChg chg="del">
        <pc:chgData name="Marvin Straver" userId="495f54b7-c728-4010-bf3a-f383d2b93749" providerId="ADAL" clId="{8E4BAFF1-7BBC-4D75-90C2-AD5EFC0D6A25}" dt="2022-10-10T10:11:50.121" v="161" actId="47"/>
        <pc:sldMkLst>
          <pc:docMk/>
          <pc:sldMk cId="727462504" sldId="259"/>
        </pc:sldMkLst>
      </pc:sldChg>
      <pc:sldChg chg="del">
        <pc:chgData name="Marvin Straver" userId="495f54b7-c728-4010-bf3a-f383d2b93749" providerId="ADAL" clId="{8E4BAFF1-7BBC-4D75-90C2-AD5EFC0D6A25}" dt="2022-10-10T10:05:29.527" v="1" actId="47"/>
        <pc:sldMkLst>
          <pc:docMk/>
          <pc:sldMk cId="1079011595" sldId="262"/>
        </pc:sldMkLst>
      </pc:sldChg>
      <pc:sldChg chg="del">
        <pc:chgData name="Marvin Straver" userId="495f54b7-c728-4010-bf3a-f383d2b93749" providerId="ADAL" clId="{8E4BAFF1-7BBC-4D75-90C2-AD5EFC0D6A25}" dt="2022-10-10T10:11:51.368" v="162" actId="47"/>
        <pc:sldMkLst>
          <pc:docMk/>
          <pc:sldMk cId="1889302340" sldId="263"/>
        </pc:sldMkLst>
      </pc:sldChg>
      <pc:sldChg chg="del">
        <pc:chgData name="Marvin Straver" userId="495f54b7-c728-4010-bf3a-f383d2b93749" providerId="ADAL" clId="{8E4BAFF1-7BBC-4D75-90C2-AD5EFC0D6A25}" dt="2022-10-10T10:05:27.993" v="0" actId="47"/>
        <pc:sldMkLst>
          <pc:docMk/>
          <pc:sldMk cId="151885534" sldId="266"/>
        </pc:sldMkLst>
      </pc:sldChg>
      <pc:sldChg chg="addSp modSp new mod">
        <pc:chgData name="Marvin Straver" userId="495f54b7-c728-4010-bf3a-f383d2b93749" providerId="ADAL" clId="{8E4BAFF1-7BBC-4D75-90C2-AD5EFC0D6A25}" dt="2022-10-10T10:16:06.967" v="331" actId="14100"/>
        <pc:sldMkLst>
          <pc:docMk/>
          <pc:sldMk cId="3716308325" sldId="266"/>
        </pc:sldMkLst>
        <pc:spChg chg="mod">
          <ac:chgData name="Marvin Straver" userId="495f54b7-c728-4010-bf3a-f383d2b93749" providerId="ADAL" clId="{8E4BAFF1-7BBC-4D75-90C2-AD5EFC0D6A25}" dt="2022-10-10T10:16:06.967" v="331" actId="14100"/>
          <ac:spMkLst>
            <pc:docMk/>
            <pc:sldMk cId="3716308325" sldId="266"/>
            <ac:spMk id="2" creationId="{69A1C43E-7165-A614-10FD-D95A68342630}"/>
          </ac:spMkLst>
        </pc:spChg>
        <pc:picChg chg="add mod">
          <ac:chgData name="Marvin Straver" userId="495f54b7-c728-4010-bf3a-f383d2b93749" providerId="ADAL" clId="{8E4BAFF1-7BBC-4D75-90C2-AD5EFC0D6A25}" dt="2022-10-10T10:11:28.764" v="160" actId="27614"/>
          <ac:picMkLst>
            <pc:docMk/>
            <pc:sldMk cId="3716308325" sldId="266"/>
            <ac:picMk id="4" creationId="{34E16068-56BA-7A64-9531-11167188171F}"/>
          </ac:picMkLst>
        </pc:picChg>
      </pc:sldChg>
      <pc:sldChg chg="addSp delSp modSp new mod">
        <pc:chgData name="Marvin Straver" userId="495f54b7-c728-4010-bf3a-f383d2b93749" providerId="ADAL" clId="{8E4BAFF1-7BBC-4D75-90C2-AD5EFC0D6A25}" dt="2022-10-10T11:38:43.292" v="523" actId="1076"/>
        <pc:sldMkLst>
          <pc:docMk/>
          <pc:sldMk cId="1430221387" sldId="267"/>
        </pc:sldMkLst>
        <pc:spChg chg="mod">
          <ac:chgData name="Marvin Straver" userId="495f54b7-c728-4010-bf3a-f383d2b93749" providerId="ADAL" clId="{8E4BAFF1-7BBC-4D75-90C2-AD5EFC0D6A25}" dt="2022-10-10T11:03:11.310" v="407" actId="20577"/>
          <ac:spMkLst>
            <pc:docMk/>
            <pc:sldMk cId="1430221387" sldId="267"/>
            <ac:spMk id="2" creationId="{EBA7B998-9B4A-47AE-194F-8F7940AD3BAD}"/>
          </ac:spMkLst>
        </pc:spChg>
        <pc:picChg chg="add del mod">
          <ac:chgData name="Marvin Straver" userId="495f54b7-c728-4010-bf3a-f383d2b93749" providerId="ADAL" clId="{8E4BAFF1-7BBC-4D75-90C2-AD5EFC0D6A25}" dt="2022-10-10T11:10:07.214" v="474" actId="21"/>
          <ac:picMkLst>
            <pc:docMk/>
            <pc:sldMk cId="1430221387" sldId="267"/>
            <ac:picMk id="4" creationId="{A0CFA34A-87F4-62D6-2209-FCE97D2E8372}"/>
          </ac:picMkLst>
        </pc:picChg>
        <pc:picChg chg="add mod">
          <ac:chgData name="Marvin Straver" userId="495f54b7-c728-4010-bf3a-f383d2b93749" providerId="ADAL" clId="{8E4BAFF1-7BBC-4D75-90C2-AD5EFC0D6A25}" dt="2022-10-10T11:10:38.956" v="485" actId="1076"/>
          <ac:picMkLst>
            <pc:docMk/>
            <pc:sldMk cId="1430221387" sldId="267"/>
            <ac:picMk id="6" creationId="{2A83806B-E315-9807-0526-36C31108191D}"/>
          </ac:picMkLst>
        </pc:picChg>
        <pc:picChg chg="add del mod">
          <ac:chgData name="Marvin Straver" userId="495f54b7-c728-4010-bf3a-f383d2b93749" providerId="ADAL" clId="{8E4BAFF1-7BBC-4D75-90C2-AD5EFC0D6A25}" dt="2022-10-10T11:09:16.223" v="455" actId="21"/>
          <ac:picMkLst>
            <pc:docMk/>
            <pc:sldMk cId="1430221387" sldId="267"/>
            <ac:picMk id="8" creationId="{97EA4939-05D4-1AC9-AFD5-48D673818E65}"/>
          </ac:picMkLst>
        </pc:picChg>
        <pc:picChg chg="add del mod">
          <ac:chgData name="Marvin Straver" userId="495f54b7-c728-4010-bf3a-f383d2b93749" providerId="ADAL" clId="{8E4BAFF1-7BBC-4D75-90C2-AD5EFC0D6A25}" dt="2022-10-10T11:08:56.465" v="447" actId="21"/>
          <ac:picMkLst>
            <pc:docMk/>
            <pc:sldMk cId="1430221387" sldId="267"/>
            <ac:picMk id="10" creationId="{3E3F94E5-276F-5A66-043D-9DD16075D09F}"/>
          </ac:picMkLst>
        </pc:picChg>
        <pc:picChg chg="add del mod">
          <ac:chgData name="Marvin Straver" userId="495f54b7-c728-4010-bf3a-f383d2b93749" providerId="ADAL" clId="{8E4BAFF1-7BBC-4D75-90C2-AD5EFC0D6A25}" dt="2022-10-10T11:08:37.584" v="442" actId="21"/>
          <ac:picMkLst>
            <pc:docMk/>
            <pc:sldMk cId="1430221387" sldId="267"/>
            <ac:picMk id="12" creationId="{01C976B7-F24B-D5D3-77CA-D4A4DF007865}"/>
          </ac:picMkLst>
        </pc:picChg>
        <pc:picChg chg="add del mod">
          <ac:chgData name="Marvin Straver" userId="495f54b7-c728-4010-bf3a-f383d2b93749" providerId="ADAL" clId="{8E4BAFF1-7BBC-4D75-90C2-AD5EFC0D6A25}" dt="2022-10-10T11:04:27.939" v="422" actId="478"/>
          <ac:picMkLst>
            <pc:docMk/>
            <pc:sldMk cId="1430221387" sldId="267"/>
            <ac:picMk id="14" creationId="{D1345A11-3971-F9FB-EBD1-200C5DEF52BF}"/>
          </ac:picMkLst>
        </pc:picChg>
        <pc:picChg chg="add del mod">
          <ac:chgData name="Marvin Straver" userId="495f54b7-c728-4010-bf3a-f383d2b93749" providerId="ADAL" clId="{8E4BAFF1-7BBC-4D75-90C2-AD5EFC0D6A25}" dt="2022-10-10T11:07:52.502" v="431" actId="21"/>
          <ac:picMkLst>
            <pc:docMk/>
            <pc:sldMk cId="1430221387" sldId="267"/>
            <ac:picMk id="16" creationId="{250DA74C-391F-4986-C18F-7489D188D467}"/>
          </ac:picMkLst>
        </pc:picChg>
        <pc:picChg chg="add del mod">
          <ac:chgData name="Marvin Straver" userId="495f54b7-c728-4010-bf3a-f383d2b93749" providerId="ADAL" clId="{8E4BAFF1-7BBC-4D75-90C2-AD5EFC0D6A25}" dt="2022-10-10T11:04:36.493" v="430" actId="478"/>
          <ac:picMkLst>
            <pc:docMk/>
            <pc:sldMk cId="1430221387" sldId="267"/>
            <ac:picMk id="18" creationId="{F6A95461-D058-E889-7666-3D4B58429748}"/>
          </ac:picMkLst>
        </pc:picChg>
        <pc:picChg chg="add mod ord modCrop">
          <ac:chgData name="Marvin Straver" userId="495f54b7-c728-4010-bf3a-f383d2b93749" providerId="ADAL" clId="{8E4BAFF1-7BBC-4D75-90C2-AD5EFC0D6A25}" dt="2022-10-10T11:38:39.364" v="522" actId="1076"/>
          <ac:picMkLst>
            <pc:docMk/>
            <pc:sldMk cId="1430221387" sldId="267"/>
            <ac:picMk id="19" creationId="{71D03244-2481-9DCC-F0B7-5334712D8894}"/>
          </ac:picMkLst>
        </pc:picChg>
        <pc:picChg chg="add mod">
          <ac:chgData name="Marvin Straver" userId="495f54b7-c728-4010-bf3a-f383d2b93749" providerId="ADAL" clId="{8E4BAFF1-7BBC-4D75-90C2-AD5EFC0D6A25}" dt="2022-10-10T11:38:43.292" v="523" actId="1076"/>
          <ac:picMkLst>
            <pc:docMk/>
            <pc:sldMk cId="1430221387" sldId="267"/>
            <ac:picMk id="21" creationId="{9E31C60C-C71B-F876-B9A9-59FE193E9A96}"/>
          </ac:picMkLst>
        </pc:picChg>
        <pc:picChg chg="add mod modCrop">
          <ac:chgData name="Marvin Straver" userId="495f54b7-c728-4010-bf3a-f383d2b93749" providerId="ADAL" clId="{8E4BAFF1-7BBC-4D75-90C2-AD5EFC0D6A25}" dt="2022-10-10T11:38:21.621" v="518" actId="1076"/>
          <ac:picMkLst>
            <pc:docMk/>
            <pc:sldMk cId="1430221387" sldId="267"/>
            <ac:picMk id="23" creationId="{BFD31730-2DFA-B4A7-C29E-B514DC09EB00}"/>
          </ac:picMkLst>
        </pc:picChg>
      </pc:sldChg>
      <pc:sldChg chg="del">
        <pc:chgData name="Marvin Straver" userId="495f54b7-c728-4010-bf3a-f383d2b93749" providerId="ADAL" clId="{8E4BAFF1-7BBC-4D75-90C2-AD5EFC0D6A25}" dt="2022-10-10T10:05:30.177" v="2" actId="47"/>
        <pc:sldMkLst>
          <pc:docMk/>
          <pc:sldMk cId="1529597302" sldId="267"/>
        </pc:sldMkLst>
      </pc:sldChg>
      <pc:sldChg chg="addSp delSp modSp add mod">
        <pc:chgData name="Marvin Straver" userId="495f54b7-c728-4010-bf3a-f383d2b93749" providerId="ADAL" clId="{8E4BAFF1-7BBC-4D75-90C2-AD5EFC0D6A25}" dt="2022-10-10T11:14:53.919" v="505" actId="1076"/>
        <pc:sldMkLst>
          <pc:docMk/>
          <pc:sldMk cId="256195843" sldId="268"/>
        </pc:sldMkLst>
        <pc:spChg chg="mod">
          <ac:chgData name="Marvin Straver" userId="495f54b7-c728-4010-bf3a-f383d2b93749" providerId="ADAL" clId="{8E4BAFF1-7BBC-4D75-90C2-AD5EFC0D6A25}" dt="2022-10-10T11:03:00.318" v="395" actId="20577"/>
          <ac:spMkLst>
            <pc:docMk/>
            <pc:sldMk cId="256195843" sldId="268"/>
            <ac:spMk id="2" creationId="{EBA7B998-9B4A-47AE-194F-8F7940AD3BAD}"/>
          </ac:spMkLst>
        </pc:spChg>
        <pc:picChg chg="add del mod">
          <ac:chgData name="Marvin Straver" userId="495f54b7-c728-4010-bf3a-f383d2b93749" providerId="ADAL" clId="{8E4BAFF1-7BBC-4D75-90C2-AD5EFC0D6A25}" dt="2022-10-10T11:07:56.897" v="433" actId="21"/>
          <ac:picMkLst>
            <pc:docMk/>
            <pc:sldMk cId="256195843" sldId="268"/>
            <ac:picMk id="3" creationId="{6FA33975-96A6-59A2-DBBE-34E4D9599655}"/>
          </ac:picMkLst>
        </pc:picChg>
        <pc:picChg chg="add mod ord">
          <ac:chgData name="Marvin Straver" userId="495f54b7-c728-4010-bf3a-f383d2b93749" providerId="ADAL" clId="{8E4BAFF1-7BBC-4D75-90C2-AD5EFC0D6A25}" dt="2022-10-10T11:14:53.756" v="504" actId="1076"/>
          <ac:picMkLst>
            <pc:docMk/>
            <pc:sldMk cId="256195843" sldId="268"/>
            <ac:picMk id="4" creationId="{B786A5ED-EA16-B0D1-BF5E-20231910BF65}"/>
          </ac:picMkLst>
        </pc:picChg>
        <pc:picChg chg="add mod ord">
          <ac:chgData name="Marvin Straver" userId="495f54b7-c728-4010-bf3a-f383d2b93749" providerId="ADAL" clId="{8E4BAFF1-7BBC-4D75-90C2-AD5EFC0D6A25}" dt="2022-10-10T11:09:46.542" v="469" actId="1038"/>
          <ac:picMkLst>
            <pc:docMk/>
            <pc:sldMk cId="256195843" sldId="268"/>
            <ac:picMk id="5" creationId="{06532718-EE65-EF40-B88B-F3DFDACFF370}"/>
          </ac:picMkLst>
        </pc:picChg>
        <pc:picChg chg="add mod">
          <ac:chgData name="Marvin Straver" userId="495f54b7-c728-4010-bf3a-f383d2b93749" providerId="ADAL" clId="{8E4BAFF1-7BBC-4D75-90C2-AD5EFC0D6A25}" dt="2022-10-10T11:09:25.269" v="458" actId="1076"/>
          <ac:picMkLst>
            <pc:docMk/>
            <pc:sldMk cId="256195843" sldId="268"/>
            <ac:picMk id="6" creationId="{CD28056B-D541-D7C4-CBB8-8332C962EA3F}"/>
          </ac:picMkLst>
        </pc:picChg>
        <pc:picChg chg="add mod">
          <ac:chgData name="Marvin Straver" userId="495f54b7-c728-4010-bf3a-f383d2b93749" providerId="ADAL" clId="{8E4BAFF1-7BBC-4D75-90C2-AD5EFC0D6A25}" dt="2022-10-10T11:14:53.919" v="505" actId="1076"/>
          <ac:picMkLst>
            <pc:docMk/>
            <pc:sldMk cId="256195843" sldId="268"/>
            <ac:picMk id="7" creationId="{C7E59C61-04EF-491B-6BB4-C277CBEB6E41}"/>
          </ac:picMkLst>
        </pc:picChg>
        <pc:picChg chg="add del mod">
          <ac:chgData name="Marvin Straver" userId="495f54b7-c728-4010-bf3a-f383d2b93749" providerId="ADAL" clId="{8E4BAFF1-7BBC-4D75-90C2-AD5EFC0D6A25}" dt="2022-10-10T11:12:34.098" v="495" actId="478"/>
          <ac:picMkLst>
            <pc:docMk/>
            <pc:sldMk cId="256195843" sldId="268"/>
            <ac:picMk id="9" creationId="{40A70A06-CC8C-2190-CCBE-C8180ACD6E03}"/>
          </ac:picMkLst>
        </pc:picChg>
        <pc:picChg chg="add mod">
          <ac:chgData name="Marvin Straver" userId="495f54b7-c728-4010-bf3a-f383d2b93749" providerId="ADAL" clId="{8E4BAFF1-7BBC-4D75-90C2-AD5EFC0D6A25}" dt="2022-10-10T11:14:47.869" v="501" actId="1076"/>
          <ac:picMkLst>
            <pc:docMk/>
            <pc:sldMk cId="256195843" sldId="268"/>
            <ac:picMk id="11" creationId="{109BF062-D691-2CBC-479D-77522D73926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5DBEA-3D06-41D9-875B-C0BB31B654E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B9517B-0AD5-4EB8-A545-11C0B362FD78}">
      <dgm:prSet phldrT="[Tekst]"/>
      <dgm:spPr/>
      <dgm:t>
        <a:bodyPr/>
        <a:lstStyle/>
        <a:p>
          <a:pPr algn="ctr"/>
          <a:r>
            <a:rPr lang="nl-NL" b="1" dirty="0"/>
            <a:t>Ondersteuningsaanbod</a:t>
          </a:r>
          <a:br>
            <a:rPr lang="nl-NL" dirty="0"/>
          </a:br>
          <a:endParaRPr lang="nl-NL" dirty="0"/>
        </a:p>
        <a:p>
          <a:pPr algn="l"/>
          <a:r>
            <a:rPr lang="nl-NL" dirty="0"/>
            <a:t>- Rabobank</a:t>
          </a:r>
        </a:p>
        <a:p>
          <a:pPr algn="l"/>
          <a:r>
            <a:rPr lang="nl-NL" dirty="0"/>
            <a:t>- ING</a:t>
          </a:r>
        </a:p>
        <a:p>
          <a:pPr algn="l"/>
          <a:r>
            <a:rPr lang="nl-NL" dirty="0"/>
            <a:t>- Sportbonden</a:t>
          </a:r>
        </a:p>
        <a:p>
          <a:pPr algn="l"/>
          <a:r>
            <a:rPr lang="nl-NL" dirty="0"/>
            <a:t>- Sportakkoord</a:t>
          </a:r>
        </a:p>
        <a:p>
          <a:pPr algn="l"/>
          <a:r>
            <a:rPr lang="nl-NL" dirty="0"/>
            <a:t>- NOC*NSF</a:t>
          </a:r>
        </a:p>
        <a:p>
          <a:pPr algn="l"/>
          <a:r>
            <a:rPr lang="nl-NL" dirty="0"/>
            <a:t>- Provincie</a:t>
          </a:r>
        </a:p>
        <a:p>
          <a:pPr algn="l"/>
          <a:r>
            <a:rPr lang="nl-NL" dirty="0"/>
            <a:t>- Gemeente</a:t>
          </a:r>
        </a:p>
        <a:p>
          <a:pPr algn="l"/>
          <a:r>
            <a:rPr lang="nl-NL" dirty="0"/>
            <a:t>- Stimuleringsbudget</a:t>
          </a:r>
        </a:p>
        <a:p>
          <a:pPr algn="l"/>
          <a:r>
            <a:rPr lang="nl-NL" dirty="0"/>
            <a:t>- GGD, Jumbo, etc.</a:t>
          </a:r>
        </a:p>
      </dgm:t>
    </dgm:pt>
    <dgm:pt modelId="{121DDB9A-8064-40E3-929D-B930E160FE5D}" type="parTrans" cxnId="{D6647D23-EBB0-46F5-A68A-2CEDEE24875F}">
      <dgm:prSet/>
      <dgm:spPr/>
      <dgm:t>
        <a:bodyPr/>
        <a:lstStyle/>
        <a:p>
          <a:endParaRPr lang="nl-NL"/>
        </a:p>
      </dgm:t>
    </dgm:pt>
    <dgm:pt modelId="{13C98501-6155-4722-B91C-41EE0D086EBF}" type="sibTrans" cxnId="{D6647D23-EBB0-46F5-A68A-2CEDEE24875F}">
      <dgm:prSet/>
      <dgm:spPr/>
      <dgm:t>
        <a:bodyPr/>
        <a:lstStyle/>
        <a:p>
          <a:endParaRPr lang="nl-NL"/>
        </a:p>
      </dgm:t>
    </dgm:pt>
    <dgm:pt modelId="{B586BA77-5055-486A-B4C4-65B8DCBD7EFD}">
      <dgm:prSet phldrT="[Tekst]" custT="1"/>
      <dgm:spPr/>
      <dgm:t>
        <a:bodyPr/>
        <a:lstStyle/>
        <a:p>
          <a:pPr algn="l"/>
          <a:r>
            <a:rPr lang="nl-NL" sz="1600" b="1" dirty="0"/>
            <a:t>Clubondersteuner</a:t>
          </a:r>
          <a:endParaRPr lang="nl-NL" sz="1400" b="1" dirty="0"/>
        </a:p>
        <a:p>
          <a:pPr algn="ctr"/>
          <a:endParaRPr lang="nl-NL" sz="1400" dirty="0"/>
        </a:p>
        <a:p>
          <a:pPr algn="l"/>
          <a:r>
            <a:rPr lang="nl-NL" sz="1400" dirty="0"/>
            <a:t>- Marvin Straver</a:t>
          </a:r>
        </a:p>
        <a:p>
          <a:pPr algn="l"/>
          <a:endParaRPr lang="nl-NL" sz="1400" dirty="0"/>
        </a:p>
        <a:p>
          <a:pPr algn="l"/>
          <a:endParaRPr lang="nl-NL" sz="1400" dirty="0"/>
        </a:p>
        <a:p>
          <a:pPr algn="l"/>
          <a:endParaRPr lang="nl-NL" sz="1400" dirty="0"/>
        </a:p>
        <a:p>
          <a:pPr algn="l"/>
          <a:endParaRPr lang="nl-NL" sz="1400" dirty="0"/>
        </a:p>
        <a:p>
          <a:pPr algn="l"/>
          <a:endParaRPr lang="nl-NL" sz="1400" dirty="0"/>
        </a:p>
        <a:p>
          <a:pPr algn="l"/>
          <a:endParaRPr lang="nl-NL" sz="1400" dirty="0"/>
        </a:p>
        <a:p>
          <a:pPr algn="l"/>
          <a:endParaRPr lang="nl-NL" sz="1400" dirty="0"/>
        </a:p>
        <a:p>
          <a:pPr algn="l"/>
          <a:endParaRPr lang="nl-NL" sz="1400" dirty="0"/>
        </a:p>
      </dgm:t>
    </dgm:pt>
    <dgm:pt modelId="{F014FCCD-B06C-420F-976D-3168A114147E}" type="parTrans" cxnId="{29163A73-B3DF-4C92-86F7-7909558B3F21}">
      <dgm:prSet/>
      <dgm:spPr/>
      <dgm:t>
        <a:bodyPr/>
        <a:lstStyle/>
        <a:p>
          <a:endParaRPr lang="nl-NL"/>
        </a:p>
      </dgm:t>
    </dgm:pt>
    <dgm:pt modelId="{8B7636CD-636F-44E2-A141-8D1CCFE49FBB}" type="sibTrans" cxnId="{29163A73-B3DF-4C92-86F7-7909558B3F21}">
      <dgm:prSet/>
      <dgm:spPr/>
      <dgm:t>
        <a:bodyPr/>
        <a:lstStyle/>
        <a:p>
          <a:endParaRPr lang="nl-NL"/>
        </a:p>
      </dgm:t>
    </dgm:pt>
    <dgm:pt modelId="{7007FB24-DFE0-4453-B143-859DB26A7C01}">
      <dgm:prSet phldrT="[Tekst]" custT="1"/>
      <dgm:spPr/>
      <dgm:t>
        <a:bodyPr/>
        <a:lstStyle/>
        <a:p>
          <a:pPr algn="l"/>
          <a:r>
            <a:rPr lang="nl-NL" sz="1500" b="1" dirty="0"/>
            <a:t>Sportaanbieders</a:t>
          </a:r>
        </a:p>
        <a:p>
          <a:pPr algn="l"/>
          <a:endParaRPr lang="nl-NL" sz="1500" b="1" dirty="0"/>
        </a:p>
        <a:p>
          <a:pPr algn="l"/>
          <a:r>
            <a:rPr lang="nl-NL" sz="1400" dirty="0"/>
            <a:t>- Gesprekken</a:t>
          </a:r>
        </a:p>
        <a:p>
          <a:pPr algn="l"/>
          <a:r>
            <a:rPr lang="nl-NL" sz="1400" dirty="0"/>
            <a:t>- Uitdagingen/ambities </a:t>
          </a:r>
        </a:p>
        <a:p>
          <a:pPr algn="l"/>
          <a:r>
            <a:rPr lang="nl-NL" sz="1400" dirty="0"/>
            <a:t>- Matching maken</a:t>
          </a:r>
        </a:p>
        <a:p>
          <a:pPr algn="l"/>
          <a:endParaRPr lang="nl-NL" sz="1400" dirty="0"/>
        </a:p>
        <a:p>
          <a:pPr algn="l"/>
          <a:r>
            <a:rPr lang="nl-NL" sz="1400" dirty="0"/>
            <a:t>- Informerende nieuwsbrief </a:t>
          </a:r>
        </a:p>
        <a:p>
          <a:pPr algn="l"/>
          <a:endParaRPr lang="nl-NL" sz="1500" b="1" dirty="0"/>
        </a:p>
        <a:p>
          <a:pPr algn="l"/>
          <a:endParaRPr lang="nl-NL" sz="1500" b="1" dirty="0"/>
        </a:p>
        <a:p>
          <a:pPr algn="l"/>
          <a:endParaRPr lang="nl-NL" sz="1500" b="1" dirty="0"/>
        </a:p>
        <a:p>
          <a:pPr algn="l"/>
          <a:endParaRPr lang="nl-NL" sz="1500" b="1" dirty="0"/>
        </a:p>
      </dgm:t>
    </dgm:pt>
    <dgm:pt modelId="{42BDDCDA-5100-4094-869D-EF0BC575CD7F}" type="parTrans" cxnId="{20238338-1E9B-48E0-9827-BC6FA8B12AB0}">
      <dgm:prSet/>
      <dgm:spPr/>
      <dgm:t>
        <a:bodyPr/>
        <a:lstStyle/>
        <a:p>
          <a:endParaRPr lang="nl-NL"/>
        </a:p>
      </dgm:t>
    </dgm:pt>
    <dgm:pt modelId="{68509684-3D07-4020-9C09-8EFF2A0FDCAC}" type="sibTrans" cxnId="{20238338-1E9B-48E0-9827-BC6FA8B12AB0}">
      <dgm:prSet/>
      <dgm:spPr/>
      <dgm:t>
        <a:bodyPr/>
        <a:lstStyle/>
        <a:p>
          <a:endParaRPr lang="nl-NL"/>
        </a:p>
      </dgm:t>
    </dgm:pt>
    <dgm:pt modelId="{08220601-0AC4-4D1A-BEF0-E3CE0359E107}" type="pres">
      <dgm:prSet presAssocID="{4A75DBEA-3D06-41D9-875B-C0BB31B654E8}" presName="Name0" presStyleCnt="0">
        <dgm:presLayoutVars>
          <dgm:dir/>
          <dgm:resizeHandles val="exact"/>
        </dgm:presLayoutVars>
      </dgm:prSet>
      <dgm:spPr/>
    </dgm:pt>
    <dgm:pt modelId="{CD867659-F3A8-4D9C-AF69-F2EDE796A89E}" type="pres">
      <dgm:prSet presAssocID="{C6B9517B-0AD5-4EB8-A545-11C0B362FD78}" presName="node" presStyleLbl="node1" presStyleIdx="0" presStyleCnt="3">
        <dgm:presLayoutVars>
          <dgm:bulletEnabled val="1"/>
        </dgm:presLayoutVars>
      </dgm:prSet>
      <dgm:spPr/>
    </dgm:pt>
    <dgm:pt modelId="{E341B6C1-C04F-41E9-BE07-20F97A24F284}" type="pres">
      <dgm:prSet presAssocID="{13C98501-6155-4722-B91C-41EE0D086EBF}" presName="sibTrans" presStyleLbl="sibTrans2D1" presStyleIdx="0" presStyleCnt="2" custScaleX="162670" custScaleY="139346"/>
      <dgm:spPr/>
    </dgm:pt>
    <dgm:pt modelId="{DC6A95AC-5F95-4750-A3F5-1CD55897B06C}" type="pres">
      <dgm:prSet presAssocID="{13C98501-6155-4722-B91C-41EE0D086EBF}" presName="connectorText" presStyleLbl="sibTrans2D1" presStyleIdx="0" presStyleCnt="2"/>
      <dgm:spPr/>
    </dgm:pt>
    <dgm:pt modelId="{EA6A1A5A-A9E2-4E89-8879-A42A196501E6}" type="pres">
      <dgm:prSet presAssocID="{B586BA77-5055-486A-B4C4-65B8DCBD7EFD}" presName="node" presStyleLbl="node1" presStyleIdx="1" presStyleCnt="3">
        <dgm:presLayoutVars>
          <dgm:bulletEnabled val="1"/>
        </dgm:presLayoutVars>
      </dgm:prSet>
      <dgm:spPr/>
    </dgm:pt>
    <dgm:pt modelId="{A615E6FA-57CE-4C85-8CC1-2112C9B6FE0E}" type="pres">
      <dgm:prSet presAssocID="{8B7636CD-636F-44E2-A141-8D1CCFE49FBB}" presName="sibTrans" presStyleLbl="sibTrans2D1" presStyleIdx="1" presStyleCnt="2" custScaleX="163374" custScaleY="149169"/>
      <dgm:spPr/>
    </dgm:pt>
    <dgm:pt modelId="{233EC2D4-2DC0-4FD1-AF9B-415A2519ADEF}" type="pres">
      <dgm:prSet presAssocID="{8B7636CD-636F-44E2-A141-8D1CCFE49FBB}" presName="connectorText" presStyleLbl="sibTrans2D1" presStyleIdx="1" presStyleCnt="2"/>
      <dgm:spPr/>
    </dgm:pt>
    <dgm:pt modelId="{2EA5D068-8903-4D1F-B99F-D328DF88CEAD}" type="pres">
      <dgm:prSet presAssocID="{7007FB24-DFE0-4453-B143-859DB26A7C01}" presName="node" presStyleLbl="node1" presStyleIdx="2" presStyleCnt="3">
        <dgm:presLayoutVars>
          <dgm:bulletEnabled val="1"/>
        </dgm:presLayoutVars>
      </dgm:prSet>
      <dgm:spPr/>
    </dgm:pt>
  </dgm:ptLst>
  <dgm:cxnLst>
    <dgm:cxn modelId="{BFFFEE15-CC2A-460C-964E-DC5CB43660A9}" type="presOf" srcId="{13C98501-6155-4722-B91C-41EE0D086EBF}" destId="{E341B6C1-C04F-41E9-BE07-20F97A24F284}" srcOrd="0" destOrd="0" presId="urn:microsoft.com/office/officeart/2005/8/layout/process1"/>
    <dgm:cxn modelId="{24AB7417-AF33-4C52-A9CB-24DB803C2EF0}" type="presOf" srcId="{B586BA77-5055-486A-B4C4-65B8DCBD7EFD}" destId="{EA6A1A5A-A9E2-4E89-8879-A42A196501E6}" srcOrd="0" destOrd="0" presId="urn:microsoft.com/office/officeart/2005/8/layout/process1"/>
    <dgm:cxn modelId="{39F69319-6F1F-40DB-9704-BAE7B95F818E}" type="presOf" srcId="{8B7636CD-636F-44E2-A141-8D1CCFE49FBB}" destId="{233EC2D4-2DC0-4FD1-AF9B-415A2519ADEF}" srcOrd="1" destOrd="0" presId="urn:microsoft.com/office/officeart/2005/8/layout/process1"/>
    <dgm:cxn modelId="{D6647D23-EBB0-46F5-A68A-2CEDEE24875F}" srcId="{4A75DBEA-3D06-41D9-875B-C0BB31B654E8}" destId="{C6B9517B-0AD5-4EB8-A545-11C0B362FD78}" srcOrd="0" destOrd="0" parTransId="{121DDB9A-8064-40E3-929D-B930E160FE5D}" sibTransId="{13C98501-6155-4722-B91C-41EE0D086EBF}"/>
    <dgm:cxn modelId="{40019835-8639-46AB-88CA-976A839C1C96}" type="presOf" srcId="{13C98501-6155-4722-B91C-41EE0D086EBF}" destId="{DC6A95AC-5F95-4750-A3F5-1CD55897B06C}" srcOrd="1" destOrd="0" presId="urn:microsoft.com/office/officeart/2005/8/layout/process1"/>
    <dgm:cxn modelId="{20238338-1E9B-48E0-9827-BC6FA8B12AB0}" srcId="{4A75DBEA-3D06-41D9-875B-C0BB31B654E8}" destId="{7007FB24-DFE0-4453-B143-859DB26A7C01}" srcOrd="2" destOrd="0" parTransId="{42BDDCDA-5100-4094-869D-EF0BC575CD7F}" sibTransId="{68509684-3D07-4020-9C09-8EFF2A0FDCAC}"/>
    <dgm:cxn modelId="{1852C53B-9449-4045-A873-D0B0847514BA}" type="presOf" srcId="{4A75DBEA-3D06-41D9-875B-C0BB31B654E8}" destId="{08220601-0AC4-4D1A-BEF0-E3CE0359E107}" srcOrd="0" destOrd="0" presId="urn:microsoft.com/office/officeart/2005/8/layout/process1"/>
    <dgm:cxn modelId="{29163A73-B3DF-4C92-86F7-7909558B3F21}" srcId="{4A75DBEA-3D06-41D9-875B-C0BB31B654E8}" destId="{B586BA77-5055-486A-B4C4-65B8DCBD7EFD}" srcOrd="1" destOrd="0" parTransId="{F014FCCD-B06C-420F-976D-3168A114147E}" sibTransId="{8B7636CD-636F-44E2-A141-8D1CCFE49FBB}"/>
    <dgm:cxn modelId="{747B63C9-E522-41EE-A817-776B3513D6FB}" type="presOf" srcId="{C6B9517B-0AD5-4EB8-A545-11C0B362FD78}" destId="{CD867659-F3A8-4D9C-AF69-F2EDE796A89E}" srcOrd="0" destOrd="0" presId="urn:microsoft.com/office/officeart/2005/8/layout/process1"/>
    <dgm:cxn modelId="{FA69D7E3-C66D-4753-8A62-49B8A1A6B213}" type="presOf" srcId="{7007FB24-DFE0-4453-B143-859DB26A7C01}" destId="{2EA5D068-8903-4D1F-B99F-D328DF88CEAD}" srcOrd="0" destOrd="0" presId="urn:microsoft.com/office/officeart/2005/8/layout/process1"/>
    <dgm:cxn modelId="{607CFEFD-E46D-4099-8BE1-CCA9AF6036E8}" type="presOf" srcId="{8B7636CD-636F-44E2-A141-8D1CCFE49FBB}" destId="{A615E6FA-57CE-4C85-8CC1-2112C9B6FE0E}" srcOrd="0" destOrd="0" presId="urn:microsoft.com/office/officeart/2005/8/layout/process1"/>
    <dgm:cxn modelId="{E3675186-94F6-41A4-9417-552A713BC75A}" type="presParOf" srcId="{08220601-0AC4-4D1A-BEF0-E3CE0359E107}" destId="{CD867659-F3A8-4D9C-AF69-F2EDE796A89E}" srcOrd="0" destOrd="0" presId="urn:microsoft.com/office/officeart/2005/8/layout/process1"/>
    <dgm:cxn modelId="{7E092B55-5052-4618-BB3A-36FBBE37E49E}" type="presParOf" srcId="{08220601-0AC4-4D1A-BEF0-E3CE0359E107}" destId="{E341B6C1-C04F-41E9-BE07-20F97A24F284}" srcOrd="1" destOrd="0" presId="urn:microsoft.com/office/officeart/2005/8/layout/process1"/>
    <dgm:cxn modelId="{8B3DDF07-6DD2-4E32-94D3-B6A737593DCD}" type="presParOf" srcId="{E341B6C1-C04F-41E9-BE07-20F97A24F284}" destId="{DC6A95AC-5F95-4750-A3F5-1CD55897B06C}" srcOrd="0" destOrd="0" presId="urn:microsoft.com/office/officeart/2005/8/layout/process1"/>
    <dgm:cxn modelId="{D927E903-507E-42E6-9C24-9CC18738AD71}" type="presParOf" srcId="{08220601-0AC4-4D1A-BEF0-E3CE0359E107}" destId="{EA6A1A5A-A9E2-4E89-8879-A42A196501E6}" srcOrd="2" destOrd="0" presId="urn:microsoft.com/office/officeart/2005/8/layout/process1"/>
    <dgm:cxn modelId="{9F274645-135B-40E8-A895-C119EDE81542}" type="presParOf" srcId="{08220601-0AC4-4D1A-BEF0-E3CE0359E107}" destId="{A615E6FA-57CE-4C85-8CC1-2112C9B6FE0E}" srcOrd="3" destOrd="0" presId="urn:microsoft.com/office/officeart/2005/8/layout/process1"/>
    <dgm:cxn modelId="{E52A4CFE-3D35-4D21-953D-31C2BD25B2A0}" type="presParOf" srcId="{A615E6FA-57CE-4C85-8CC1-2112C9B6FE0E}" destId="{233EC2D4-2DC0-4FD1-AF9B-415A2519ADEF}" srcOrd="0" destOrd="0" presId="urn:microsoft.com/office/officeart/2005/8/layout/process1"/>
    <dgm:cxn modelId="{DF7EF195-A2E7-43C2-A0C7-697AD93C0BE9}" type="presParOf" srcId="{08220601-0AC4-4D1A-BEF0-E3CE0359E107}" destId="{2EA5D068-8903-4D1F-B99F-D328DF88CE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67659-F3A8-4D9C-AF69-F2EDE796A89E}">
      <dsp:nvSpPr>
        <dsp:cNvPr id="0" name=""/>
        <dsp:cNvSpPr/>
      </dsp:nvSpPr>
      <dsp:spPr>
        <a:xfrm>
          <a:off x="7611" y="1244416"/>
          <a:ext cx="2274891" cy="3284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Ondersteuningsaanbod</a:t>
          </a:r>
          <a:br>
            <a:rPr lang="nl-NL" sz="1500" kern="1200" dirty="0"/>
          </a:br>
          <a:endParaRPr lang="nl-NL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- Rabobank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- 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- Sportbonden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- Sportakkoord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- NOC*NSF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- Provincie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- Gemeente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- Stimuleringsbudget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- GGD, Jumbo, etc.</a:t>
          </a:r>
        </a:p>
      </dsp:txBody>
      <dsp:txXfrm>
        <a:off x="74240" y="1311045"/>
        <a:ext cx="2141633" cy="3151116"/>
      </dsp:txXfrm>
    </dsp:sp>
    <dsp:sp modelId="{E341B6C1-C04F-41E9-BE07-20F97A24F284}">
      <dsp:nvSpPr>
        <dsp:cNvPr id="0" name=""/>
        <dsp:cNvSpPr/>
      </dsp:nvSpPr>
      <dsp:spPr>
        <a:xfrm>
          <a:off x="2358870" y="2493527"/>
          <a:ext cx="784520" cy="786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2358870" y="2650757"/>
        <a:ext cx="549164" cy="471692"/>
      </dsp:txXfrm>
    </dsp:sp>
    <dsp:sp modelId="{EA6A1A5A-A9E2-4E89-8879-A42A196501E6}">
      <dsp:nvSpPr>
        <dsp:cNvPr id="0" name=""/>
        <dsp:cNvSpPr/>
      </dsp:nvSpPr>
      <dsp:spPr>
        <a:xfrm>
          <a:off x="3192459" y="1244416"/>
          <a:ext cx="2274891" cy="3284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Clubondersteuner</a:t>
          </a:r>
          <a:endParaRPr lang="nl-NL" sz="14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Marvin Straver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</dsp:txBody>
      <dsp:txXfrm>
        <a:off x="3259088" y="1311045"/>
        <a:ext cx="2141633" cy="3151116"/>
      </dsp:txXfrm>
    </dsp:sp>
    <dsp:sp modelId="{A615E6FA-57CE-4C85-8CC1-2112C9B6FE0E}">
      <dsp:nvSpPr>
        <dsp:cNvPr id="0" name=""/>
        <dsp:cNvSpPr/>
      </dsp:nvSpPr>
      <dsp:spPr>
        <a:xfrm>
          <a:off x="5542021" y="2465818"/>
          <a:ext cx="787915" cy="841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5542021" y="2634132"/>
        <a:ext cx="551541" cy="504943"/>
      </dsp:txXfrm>
    </dsp:sp>
    <dsp:sp modelId="{2EA5D068-8903-4D1F-B99F-D328DF88CEAD}">
      <dsp:nvSpPr>
        <dsp:cNvPr id="0" name=""/>
        <dsp:cNvSpPr/>
      </dsp:nvSpPr>
      <dsp:spPr>
        <a:xfrm>
          <a:off x="6377308" y="1244416"/>
          <a:ext cx="2274891" cy="3284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Sportaanbieders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Gesprekken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Uitdagingen/ambities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Matching maken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Informerende nieuwsbrief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b="1" kern="1200" dirty="0"/>
        </a:p>
      </dsp:txBody>
      <dsp:txXfrm>
        <a:off x="6443937" y="1311045"/>
        <a:ext cx="2141633" cy="3151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75F27-DE93-D34D-B8D2-427BB31E7EEE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BCF53-3F93-7144-BD4D-54532F403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09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is een </a:t>
            </a:r>
            <a:r>
              <a:rPr lang="nl-NL" dirty="0" err="1"/>
              <a:t>basisdia</a:t>
            </a:r>
            <a:r>
              <a:rPr lang="nl-NL" dirty="0"/>
              <a:t> waar je wat meer tekst</a:t>
            </a:r>
            <a:r>
              <a:rPr lang="nl-NL" baseline="0" dirty="0"/>
              <a:t> op kwijt kunt. Hou het wel binnen de perken. En heb je heel veel tekst, splits het dan op in meerdere dia’s.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CF53-3F93-7144-BD4D-54532F40368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30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BCF53-3F93-7144-BD4D-54532F40368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58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</a:t>
            </a:r>
            <a:r>
              <a:rPr lang="nl-NL" baseline="0" dirty="0"/>
              <a:t> afwisseling kun je ook deze indeling gebruiken. Als je hem pakt vanuit Start&gt;Indeling moet je zelf het groene blokje nog achter de tekst zetten om een woord uit te lichten.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BCF53-3F93-7144-BD4D-54532F40368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32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0486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273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9473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0852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28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62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89537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597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3C9858-1C62-0146-B41F-75873EF7F0A6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EFD1C-7206-3143-B2FC-8AED21BABA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13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76" y="96985"/>
            <a:ext cx="11302834" cy="635784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76" y="96985"/>
            <a:ext cx="11304249" cy="63578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76" y="96985"/>
            <a:ext cx="11304249" cy="63578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83" y="96985"/>
            <a:ext cx="11302834" cy="63578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875" y="96985"/>
            <a:ext cx="11301738" cy="2286255"/>
          </a:xfrm>
          <a:prstGeom prst="rect">
            <a:avLst/>
          </a:prstGeom>
        </p:spPr>
      </p:pic>
      <p:grpSp>
        <p:nvGrpSpPr>
          <p:cNvPr id="8" name="Groeperen 7"/>
          <p:cNvGrpSpPr/>
          <p:nvPr userDrawn="1"/>
        </p:nvGrpSpPr>
        <p:grpSpPr>
          <a:xfrm>
            <a:off x="3029285" y="4396672"/>
            <a:ext cx="1560471" cy="1964505"/>
            <a:chOff x="3029285" y="4396672"/>
            <a:chExt cx="1560471" cy="1964505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9285" y="4396672"/>
              <a:ext cx="1017033" cy="1120267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3064840" y="5471287"/>
              <a:ext cx="1524916" cy="889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34694"/>
                  </a:solidFill>
                  <a:latin typeface="GothamBlack" charset="0"/>
                  <a:ea typeface="GothamBlack" charset="0"/>
                  <a:cs typeface="GothamBlack" charset="0"/>
                </a:rPr>
                <a:t>BEWEGINGS</a:t>
              </a:r>
            </a:p>
            <a:p>
              <a:r>
                <a:rPr lang="en-GB" sz="1200" dirty="0">
                  <a:solidFill>
                    <a:srgbClr val="034694"/>
                  </a:solidFill>
                  <a:latin typeface="GothamBlack" charset="0"/>
                  <a:ea typeface="GothamBlack" charset="0"/>
                  <a:cs typeface="GothamBlack" charset="0"/>
                </a:rPr>
                <a:t>ONDERWIJS</a:t>
              </a:r>
            </a:p>
          </p:txBody>
        </p:sp>
      </p:grpSp>
      <p:grpSp>
        <p:nvGrpSpPr>
          <p:cNvPr id="11" name="Groeperen 10"/>
          <p:cNvGrpSpPr/>
          <p:nvPr userDrawn="1"/>
        </p:nvGrpSpPr>
        <p:grpSpPr>
          <a:xfrm>
            <a:off x="4525364" y="4358749"/>
            <a:ext cx="1841978" cy="1646472"/>
            <a:chOff x="4525364" y="4358749"/>
            <a:chExt cx="1841978" cy="1646472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5744" y="4358749"/>
              <a:ext cx="1204879" cy="1158190"/>
            </a:xfrm>
            <a:prstGeom prst="rect">
              <a:avLst/>
            </a:prstGeom>
          </p:spPr>
        </p:pic>
        <p:sp>
          <p:nvSpPr>
            <p:cNvPr id="13" name="Tekstvak 12"/>
            <p:cNvSpPr txBox="1"/>
            <p:nvPr/>
          </p:nvSpPr>
          <p:spPr>
            <a:xfrm>
              <a:off x="4525364" y="5471287"/>
              <a:ext cx="1841978" cy="533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34694"/>
                  </a:solidFill>
                  <a:latin typeface="GothamBlack" charset="0"/>
                  <a:ea typeface="GothamBlack" charset="0"/>
                  <a:cs typeface="GothamBlack" charset="0"/>
                </a:rPr>
                <a:t>ACCOMMODATIES</a:t>
              </a:r>
            </a:p>
          </p:txBody>
        </p:sp>
      </p:grpSp>
      <p:grpSp>
        <p:nvGrpSpPr>
          <p:cNvPr id="14" name="Groeperen 13"/>
          <p:cNvGrpSpPr/>
          <p:nvPr userDrawn="1"/>
        </p:nvGrpSpPr>
        <p:grpSpPr>
          <a:xfrm>
            <a:off x="6491131" y="4300252"/>
            <a:ext cx="1841978" cy="1704969"/>
            <a:chOff x="6491131" y="4300252"/>
            <a:chExt cx="1841978" cy="1704969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7917" y="4300252"/>
              <a:ext cx="1105722" cy="1273950"/>
            </a:xfrm>
            <a:prstGeom prst="rect">
              <a:avLst/>
            </a:prstGeom>
          </p:spPr>
        </p:pic>
        <p:sp>
          <p:nvSpPr>
            <p:cNvPr id="16" name="Tekstvak 15"/>
            <p:cNvSpPr txBox="1"/>
            <p:nvPr/>
          </p:nvSpPr>
          <p:spPr>
            <a:xfrm>
              <a:off x="6491131" y="5471287"/>
              <a:ext cx="1841978" cy="533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34694"/>
                  </a:solidFill>
                  <a:latin typeface="GothamBlack" charset="0"/>
                  <a:ea typeface="GothamBlack" charset="0"/>
                  <a:cs typeface="GothamBlack" charset="0"/>
                </a:rPr>
                <a:t>VERENIGINGEN</a:t>
              </a:r>
            </a:p>
          </p:txBody>
        </p:sp>
      </p:grpSp>
      <p:grpSp>
        <p:nvGrpSpPr>
          <p:cNvPr id="17" name="Groeperen 16"/>
          <p:cNvGrpSpPr/>
          <p:nvPr userDrawn="1"/>
        </p:nvGrpSpPr>
        <p:grpSpPr>
          <a:xfrm>
            <a:off x="8190935" y="4337489"/>
            <a:ext cx="2008341" cy="1667732"/>
            <a:chOff x="8190935" y="4337489"/>
            <a:chExt cx="2008341" cy="1667732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0935" y="4337489"/>
              <a:ext cx="1549239" cy="1324501"/>
            </a:xfrm>
            <a:prstGeom prst="rect">
              <a:avLst/>
            </a:prstGeom>
          </p:spPr>
        </p:pic>
        <p:sp>
          <p:nvSpPr>
            <p:cNvPr id="19" name="Tekstvak 18"/>
            <p:cNvSpPr txBox="1"/>
            <p:nvPr/>
          </p:nvSpPr>
          <p:spPr>
            <a:xfrm>
              <a:off x="8357298" y="5471287"/>
              <a:ext cx="1841978" cy="533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34694"/>
                  </a:solidFill>
                  <a:latin typeface="GothamBlack" charset="0"/>
                  <a:ea typeface="GothamBlack" charset="0"/>
                  <a:cs typeface="GothamBlack" charset="0"/>
                </a:rPr>
                <a:t>SPORTKADER</a:t>
              </a:r>
            </a:p>
          </p:txBody>
        </p:sp>
      </p:grpSp>
      <p:sp>
        <p:nvSpPr>
          <p:cNvPr id="20" name="Tekstvak 19"/>
          <p:cNvSpPr txBox="1"/>
          <p:nvPr userDrawn="1"/>
        </p:nvSpPr>
        <p:spPr>
          <a:xfrm>
            <a:off x="3029285" y="5793335"/>
            <a:ext cx="655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>
                <a:solidFill>
                  <a:srgbClr val="034694"/>
                </a:solidFill>
                <a:latin typeface="GothamBlack" charset="0"/>
                <a:ea typeface="GothamBlack" charset="0"/>
                <a:cs typeface="GothamBlack" charset="0"/>
              </a:rPr>
              <a:t>SPORTKAPITAAL</a:t>
            </a:r>
          </a:p>
        </p:txBody>
      </p:sp>
    </p:spTree>
    <p:extLst>
      <p:ext uri="{BB962C8B-B14F-4D97-AF65-F5344CB8AC3E}">
        <p14:creationId xmlns:p14="http://schemas.microsoft.com/office/powerpoint/2010/main" val="8596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rgbClr val="034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2DA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-2" y="3429000"/>
            <a:ext cx="6096000" cy="3429000"/>
          </a:xfrm>
          <a:prstGeom prst="rect">
            <a:avLst/>
          </a:prstGeom>
          <a:solidFill>
            <a:srgbClr val="447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503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rgbClr val="034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/>
          <p:cNvSpPr/>
          <p:nvPr userDrawn="1"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2DA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-2" y="3429000"/>
            <a:ext cx="6096000" cy="3429000"/>
          </a:xfrm>
          <a:prstGeom prst="rect">
            <a:avLst/>
          </a:prstGeom>
          <a:solidFill>
            <a:srgbClr val="447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7" name="Groeperen 6"/>
          <p:cNvGrpSpPr/>
          <p:nvPr userDrawn="1"/>
        </p:nvGrpSpPr>
        <p:grpSpPr>
          <a:xfrm>
            <a:off x="466220" y="3787094"/>
            <a:ext cx="6702346" cy="2534785"/>
            <a:chOff x="6206625" y="386404"/>
            <a:chExt cx="6702346" cy="2534785"/>
          </a:xfrm>
        </p:grpSpPr>
        <p:sp>
          <p:nvSpPr>
            <p:cNvPr id="8" name="Tekstvak 7"/>
            <p:cNvSpPr txBox="1"/>
            <p:nvPr/>
          </p:nvSpPr>
          <p:spPr>
            <a:xfrm>
              <a:off x="8558642" y="1496663"/>
              <a:ext cx="43503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>
                  <a:solidFill>
                    <a:schemeClr val="bg1"/>
                  </a:solidFill>
                  <a:latin typeface="Gotham Book" charset="0"/>
                  <a:ea typeface="Gotham Book" charset="0"/>
                  <a:cs typeface="Gotham Book" charset="0"/>
                </a:rPr>
                <a:t>Onderwijs</a:t>
              </a: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625" y="386404"/>
              <a:ext cx="2551352" cy="2534785"/>
            </a:xfrm>
            <a:prstGeom prst="rect">
              <a:avLst/>
            </a:prstGeom>
          </p:spPr>
        </p:pic>
      </p:grpSp>
      <p:grpSp>
        <p:nvGrpSpPr>
          <p:cNvPr id="10" name="Groeperen 9"/>
          <p:cNvGrpSpPr/>
          <p:nvPr userDrawn="1"/>
        </p:nvGrpSpPr>
        <p:grpSpPr>
          <a:xfrm>
            <a:off x="673204" y="785105"/>
            <a:ext cx="6809097" cy="2131002"/>
            <a:chOff x="542436" y="3994928"/>
            <a:chExt cx="6809097" cy="2131002"/>
          </a:xfrm>
        </p:grpSpPr>
        <p:sp>
          <p:nvSpPr>
            <p:cNvPr id="11" name="Tekstvak 10"/>
            <p:cNvSpPr txBox="1"/>
            <p:nvPr/>
          </p:nvSpPr>
          <p:spPr>
            <a:xfrm>
              <a:off x="2737970" y="4732669"/>
              <a:ext cx="46135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>
                  <a:solidFill>
                    <a:schemeClr val="bg1"/>
                  </a:solidFill>
                  <a:latin typeface="Gotham Book" charset="0"/>
                  <a:ea typeface="Gotham Book" charset="0"/>
                  <a:cs typeface="Gotham Book" charset="0"/>
                </a:rPr>
                <a:t>Overheden</a:t>
              </a:r>
            </a:p>
            <a:p>
              <a:pPr algn="ctr"/>
              <a:endParaRPr lang="en-GB" sz="240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endParaRPr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436" y="3994928"/>
              <a:ext cx="2144930" cy="2131002"/>
            </a:xfrm>
            <a:prstGeom prst="rect">
              <a:avLst/>
            </a:prstGeom>
          </p:spPr>
        </p:pic>
      </p:grpSp>
      <p:grpSp>
        <p:nvGrpSpPr>
          <p:cNvPr id="13" name="Groeperen 12"/>
          <p:cNvGrpSpPr/>
          <p:nvPr userDrawn="1"/>
        </p:nvGrpSpPr>
        <p:grpSpPr>
          <a:xfrm>
            <a:off x="6392520" y="3840920"/>
            <a:ext cx="7669843" cy="2439017"/>
            <a:chOff x="6392520" y="3840920"/>
            <a:chExt cx="7669843" cy="2439017"/>
          </a:xfrm>
        </p:grpSpPr>
        <p:sp>
          <p:nvSpPr>
            <p:cNvPr id="14" name="Tekstvak 13"/>
            <p:cNvSpPr txBox="1"/>
            <p:nvPr/>
          </p:nvSpPr>
          <p:spPr>
            <a:xfrm>
              <a:off x="9143999" y="4486448"/>
              <a:ext cx="4918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>
                  <a:solidFill>
                    <a:schemeClr val="bg1"/>
                  </a:solidFill>
                  <a:latin typeface="Gotham Book" charset="0"/>
                  <a:ea typeface="Gotham Book" charset="0"/>
                  <a:cs typeface="Gotham Book" charset="0"/>
                </a:rPr>
                <a:t>Welzijn </a:t>
              </a:r>
            </a:p>
            <a:p>
              <a:r>
                <a:rPr lang="nl-NL" sz="4000" dirty="0">
                  <a:solidFill>
                    <a:schemeClr val="bg1"/>
                  </a:solidFill>
                  <a:latin typeface="Gotham Book" charset="0"/>
                  <a:ea typeface="Gotham Book" charset="0"/>
                  <a:cs typeface="Gotham Book" charset="0"/>
                </a:rPr>
                <a:t>&amp; Zorg</a:t>
              </a:r>
            </a:p>
          </p:txBody>
        </p:sp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2520" y="3840920"/>
              <a:ext cx="2454959" cy="2439017"/>
            </a:xfrm>
            <a:prstGeom prst="rect">
              <a:avLst/>
            </a:prstGeom>
          </p:spPr>
        </p:pic>
      </p:grpSp>
      <p:grpSp>
        <p:nvGrpSpPr>
          <p:cNvPr id="16" name="Groeperen 15"/>
          <p:cNvGrpSpPr/>
          <p:nvPr userDrawn="1"/>
        </p:nvGrpSpPr>
        <p:grpSpPr>
          <a:xfrm>
            <a:off x="6550793" y="606578"/>
            <a:ext cx="5544937" cy="2488056"/>
            <a:chOff x="413852" y="606578"/>
            <a:chExt cx="5544937" cy="2488056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852" y="606578"/>
              <a:ext cx="2504318" cy="2488056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2382982" y="1497035"/>
              <a:ext cx="35758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>
                  <a:solidFill>
                    <a:schemeClr val="bg1"/>
                  </a:solidFill>
                  <a:latin typeface="Gotham Book" charset="0"/>
                  <a:ea typeface="Gotham Book" charset="0"/>
                  <a:cs typeface="Gotham Book" charset="0"/>
                </a:rPr>
                <a:t>Breedtesport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8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34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4416" y="1530012"/>
            <a:ext cx="5560141" cy="3797975"/>
          </a:xfrm>
        </p:spPr>
        <p:txBody>
          <a:bodyPr>
            <a:noAutofit/>
          </a:bodyPr>
          <a:lstStyle>
            <a:lvl1pPr>
              <a:defRPr sz="4000" b="0" i="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5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angepaste indeling">
    <p:bg>
      <p:bgPr>
        <a:solidFill>
          <a:srgbClr val="034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4338" y="2286345"/>
            <a:ext cx="5899902" cy="2285309"/>
          </a:xfrm>
        </p:spPr>
        <p:txBody>
          <a:bodyPr>
            <a:noAutofit/>
          </a:bodyPr>
          <a:lstStyle>
            <a:lvl1pPr>
              <a:defRPr sz="42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142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6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angepaste indeling">
    <p:bg>
      <p:bgPr>
        <a:solidFill>
          <a:srgbClr val="2DA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4338" y="2286345"/>
            <a:ext cx="5899902" cy="2285309"/>
          </a:xfrm>
        </p:spPr>
        <p:txBody>
          <a:bodyPr>
            <a:noAutofit/>
          </a:bodyPr>
          <a:lstStyle>
            <a:lvl1pPr>
              <a:defRPr sz="42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angepaste indeling">
    <p:bg>
      <p:bgPr>
        <a:solidFill>
          <a:srgbClr val="447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4338" y="2286345"/>
            <a:ext cx="5899902" cy="2285309"/>
          </a:xfrm>
        </p:spPr>
        <p:txBody>
          <a:bodyPr>
            <a:noAutofit/>
          </a:bodyPr>
          <a:lstStyle>
            <a:lvl1pPr>
              <a:defRPr sz="4200" b="0" i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67441" cy="70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6322735"/>
            <a:ext cx="12191996" cy="5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2" r:id="rId5"/>
    <p:sldLayoutId id="2147483661" r:id="rId6"/>
    <p:sldLayoutId id="2147483664" r:id="rId7"/>
    <p:sldLayoutId id="2147483665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95C11F"/>
          </a:solidFill>
          <a:latin typeface="Gotham Medium" charset="0"/>
          <a:ea typeface="Gotham Medium" charset="0"/>
          <a:cs typeface="Gotham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034694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rgbClr val="034694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34694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34694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34694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670370"/>
            <a:ext cx="10515600" cy="650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Clubondersteuning &amp; Vitaliteitsakkoord Papendrecht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F3D81B9-E4E5-1DD7-9672-33FBEE7352CB}"/>
              </a:ext>
            </a:extLst>
          </p:cNvPr>
          <p:cNvSpPr txBox="1">
            <a:spLocks/>
          </p:cNvSpPr>
          <p:nvPr/>
        </p:nvSpPr>
        <p:spPr>
          <a:xfrm>
            <a:off x="838200" y="5961527"/>
            <a:ext cx="10515600" cy="65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1600" dirty="0"/>
              <a:t>12 oktober 2022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CF2F8CCA-08BB-0306-3F92-4F21B9794FC0}"/>
              </a:ext>
            </a:extLst>
          </p:cNvPr>
          <p:cNvGrpSpPr/>
          <p:nvPr/>
        </p:nvGrpSpPr>
        <p:grpSpPr>
          <a:xfrm>
            <a:off x="9254159" y="209336"/>
            <a:ext cx="2618975" cy="1042689"/>
            <a:chOff x="2994034" y="3288470"/>
            <a:chExt cx="3612589" cy="1438275"/>
          </a:xfrm>
        </p:grpSpPr>
        <p:pic>
          <p:nvPicPr>
            <p:cNvPr id="6" name="Afbeelding 5" descr="Afbeelding met tekst&#10;&#10;Automatisch gegenereerde beschrijving">
              <a:extLst>
                <a:ext uri="{FF2B5EF4-FFF2-40B4-BE49-F238E27FC236}">
                  <a16:creationId xmlns:a16="http://schemas.microsoft.com/office/drawing/2014/main" id="{62DCBC0F-7C11-8DB4-7826-3825557F8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4034" y="3288470"/>
              <a:ext cx="1438275" cy="1438275"/>
            </a:xfrm>
            <a:prstGeom prst="rect">
              <a:avLst/>
            </a:prstGeom>
          </p:spPr>
        </p:pic>
        <p:pic>
          <p:nvPicPr>
            <p:cNvPr id="8" name="Afbeelding 7" descr="Afbeelding met tekst&#10;&#10;Automatisch gegenereerde beschrijving">
              <a:extLst>
                <a:ext uri="{FF2B5EF4-FFF2-40B4-BE49-F238E27FC236}">
                  <a16:creationId xmlns:a16="http://schemas.microsoft.com/office/drawing/2014/main" id="{C7289062-6291-D842-F63E-054ECA76C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8623" y="3485620"/>
              <a:ext cx="2008000" cy="910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99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1C43E-7165-A614-10FD-D95A6834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416" y="0"/>
            <a:ext cx="5560141" cy="6035040"/>
          </a:xfrm>
        </p:spPr>
        <p:txBody>
          <a:bodyPr/>
          <a:lstStyle/>
          <a:p>
            <a:r>
              <a:rPr lang="nl-NL" sz="3200" dirty="0"/>
              <a:t>Jungle van aanbod: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- Rabo </a:t>
            </a:r>
            <a:r>
              <a:rPr lang="nl-NL" sz="3200" dirty="0" err="1"/>
              <a:t>ClubSupport</a:t>
            </a:r>
            <a:br>
              <a:rPr lang="nl-NL" sz="3200" dirty="0"/>
            </a:br>
            <a:r>
              <a:rPr lang="nl-NL" sz="3200" dirty="0"/>
              <a:t>- ING</a:t>
            </a:r>
            <a:br>
              <a:rPr lang="nl-NL" sz="3200" dirty="0"/>
            </a:br>
            <a:r>
              <a:rPr lang="nl-NL" sz="3200" dirty="0"/>
              <a:t>- Sportbonden</a:t>
            </a:r>
            <a:br>
              <a:rPr lang="nl-NL" sz="3200" dirty="0"/>
            </a:br>
            <a:r>
              <a:rPr lang="nl-NL" sz="3200" dirty="0"/>
              <a:t>- Vitaliteitsakkoord</a:t>
            </a:r>
            <a:br>
              <a:rPr lang="nl-NL" sz="3200" dirty="0"/>
            </a:br>
            <a:r>
              <a:rPr lang="nl-NL" sz="3200" dirty="0"/>
              <a:t>- Gemeente</a:t>
            </a:r>
            <a:br>
              <a:rPr lang="nl-NL" sz="3200" dirty="0"/>
            </a:br>
            <a:r>
              <a:rPr lang="nl-NL" sz="3200" dirty="0"/>
              <a:t>- Provincie Zuid-Holland</a:t>
            </a:r>
            <a:br>
              <a:rPr lang="nl-NL" sz="3200" dirty="0"/>
            </a:br>
            <a:r>
              <a:rPr lang="nl-NL" sz="3200" dirty="0"/>
              <a:t>- NOC*NSF</a:t>
            </a:r>
            <a:br>
              <a:rPr lang="nl-NL" sz="3200" dirty="0"/>
            </a:br>
            <a:r>
              <a:rPr lang="nl-NL" sz="3200" dirty="0"/>
              <a:t>- Stimuleringsbudget</a:t>
            </a:r>
            <a:br>
              <a:rPr lang="nl-NL" sz="3200" dirty="0"/>
            </a:br>
            <a:r>
              <a:rPr lang="nl-NL" sz="3200" dirty="0"/>
              <a:t>- Overige partijen (GGD, Jumbo)</a:t>
            </a:r>
          </a:p>
        </p:txBody>
      </p:sp>
      <p:pic>
        <p:nvPicPr>
          <p:cNvPr id="4" name="Afbeelding 3" descr="Afbeelding met persoon, speler, veldhockey, atletiekwedstrijd&#10;&#10;Automatisch gegenereerde beschrijving">
            <a:extLst>
              <a:ext uri="{FF2B5EF4-FFF2-40B4-BE49-F238E27FC236}">
                <a16:creationId xmlns:a16="http://schemas.microsoft.com/office/drawing/2014/main" id="{34E16068-56BA-7A64-9531-111671881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7B998-9B4A-47AE-194F-8F7940AD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Organisatie Papendrecht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DEBE7BD-EA98-58CD-DAD3-B2BCE861B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411518"/>
              </p:ext>
            </p:extLst>
          </p:nvPr>
        </p:nvGraphicFramePr>
        <p:xfrm>
          <a:off x="1188464" y="719666"/>
          <a:ext cx="8659811" cy="577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ep 14">
            <a:extLst>
              <a:ext uri="{FF2B5EF4-FFF2-40B4-BE49-F238E27FC236}">
                <a16:creationId xmlns:a16="http://schemas.microsoft.com/office/drawing/2014/main" id="{A176EB97-3775-A9CF-DE79-9BD7BBAB292C}"/>
              </a:ext>
            </a:extLst>
          </p:cNvPr>
          <p:cNvGrpSpPr/>
          <p:nvPr/>
        </p:nvGrpSpPr>
        <p:grpSpPr>
          <a:xfrm rot="10800000">
            <a:off x="6671860" y="4877049"/>
            <a:ext cx="787915" cy="841571"/>
            <a:chOff x="5542021" y="2465818"/>
            <a:chExt cx="787915" cy="841571"/>
          </a:xfrm>
        </p:grpSpPr>
        <p:sp>
          <p:nvSpPr>
            <p:cNvPr id="16" name="Pijl: rechts 15">
              <a:extLst>
                <a:ext uri="{FF2B5EF4-FFF2-40B4-BE49-F238E27FC236}">
                  <a16:creationId xmlns:a16="http://schemas.microsoft.com/office/drawing/2014/main" id="{82B09B8F-2A78-A109-6E0B-E60D66690B02}"/>
                </a:ext>
              </a:extLst>
            </p:cNvPr>
            <p:cNvSpPr/>
            <p:nvPr/>
          </p:nvSpPr>
          <p:spPr>
            <a:xfrm>
              <a:off x="5542021" y="2465818"/>
              <a:ext cx="787915" cy="8415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ijl: rechts 4">
              <a:extLst>
                <a:ext uri="{FF2B5EF4-FFF2-40B4-BE49-F238E27FC236}">
                  <a16:creationId xmlns:a16="http://schemas.microsoft.com/office/drawing/2014/main" id="{BFCF757A-7EA3-3E91-B2BD-8E30A1ED0327}"/>
                </a:ext>
              </a:extLst>
            </p:cNvPr>
            <p:cNvSpPr txBox="1"/>
            <p:nvPr/>
          </p:nvSpPr>
          <p:spPr>
            <a:xfrm>
              <a:off x="5542021" y="2634132"/>
              <a:ext cx="551541" cy="504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200" kern="1200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9C1E86DB-0344-FF11-D4C1-60D740889164}"/>
              </a:ext>
            </a:extLst>
          </p:cNvPr>
          <p:cNvGrpSpPr/>
          <p:nvPr/>
        </p:nvGrpSpPr>
        <p:grpSpPr>
          <a:xfrm rot="10800000">
            <a:off x="3485315" y="4877049"/>
            <a:ext cx="787915" cy="841571"/>
            <a:chOff x="5542021" y="2465818"/>
            <a:chExt cx="787915" cy="841571"/>
          </a:xfrm>
        </p:grpSpPr>
        <p:sp>
          <p:nvSpPr>
            <p:cNvPr id="19" name="Pijl: rechts 18">
              <a:extLst>
                <a:ext uri="{FF2B5EF4-FFF2-40B4-BE49-F238E27FC236}">
                  <a16:creationId xmlns:a16="http://schemas.microsoft.com/office/drawing/2014/main" id="{A7F39F22-2656-2EBB-902C-50D2D04E14CA}"/>
                </a:ext>
              </a:extLst>
            </p:cNvPr>
            <p:cNvSpPr/>
            <p:nvPr/>
          </p:nvSpPr>
          <p:spPr>
            <a:xfrm>
              <a:off x="5542021" y="2465818"/>
              <a:ext cx="787915" cy="8415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ijl: rechts 4">
              <a:extLst>
                <a:ext uri="{FF2B5EF4-FFF2-40B4-BE49-F238E27FC236}">
                  <a16:creationId xmlns:a16="http://schemas.microsoft.com/office/drawing/2014/main" id="{B45A37DE-A0F3-5B16-980E-60698CA7CBED}"/>
                </a:ext>
              </a:extLst>
            </p:cNvPr>
            <p:cNvSpPr txBox="1"/>
            <p:nvPr/>
          </p:nvSpPr>
          <p:spPr>
            <a:xfrm>
              <a:off x="5542021" y="2634132"/>
              <a:ext cx="551541" cy="504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1106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7B998-9B4A-47AE-194F-8F7940AD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Verenigingsondersteuning Papendrecht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83806B-E315-9807-0526-36C31108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8157"/>
            <a:ext cx="5438318" cy="2444188"/>
          </a:xfrm>
          <a:prstGeom prst="rect">
            <a:avLst/>
          </a:prstGeom>
        </p:spPr>
      </p:pic>
      <p:pic>
        <p:nvPicPr>
          <p:cNvPr id="21" name="Afbeelding 20" descr="Afbeelding met tekst, binnen, schermafbeelding&#10;&#10;Automatisch gegenereerde beschrijving">
            <a:extLst>
              <a:ext uri="{FF2B5EF4-FFF2-40B4-BE49-F238E27FC236}">
                <a16:creationId xmlns:a16="http://schemas.microsoft.com/office/drawing/2014/main" id="{9E31C60C-C71B-F876-B9A9-59FE193E9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00360"/>
            <a:ext cx="5401429" cy="1276528"/>
          </a:xfrm>
          <a:prstGeom prst="rect">
            <a:avLst/>
          </a:prstGeom>
        </p:spPr>
      </p:pic>
      <p:pic>
        <p:nvPicPr>
          <p:cNvPr id="23" name="Afbeelding 22" descr="Afbeelding met tekst, atletiekwedstrijd, sport, vrouw&#10;&#10;Automatisch gegenereerde beschrijving">
            <a:extLst>
              <a:ext uri="{FF2B5EF4-FFF2-40B4-BE49-F238E27FC236}">
                <a16:creationId xmlns:a16="http://schemas.microsoft.com/office/drawing/2014/main" id="{BFD31730-2DFA-B4A7-C29E-B514DC09E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579"/>
          <a:stretch/>
        </p:blipFill>
        <p:spPr>
          <a:xfrm>
            <a:off x="6576967" y="1368157"/>
            <a:ext cx="5244507" cy="2647795"/>
          </a:xfrm>
          <a:prstGeom prst="rect">
            <a:avLst/>
          </a:prstGeom>
        </p:spPr>
      </p:pic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71D03244-2481-9DCC-F0B7-5334712D88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229"/>
          <a:stretch/>
        </p:blipFill>
        <p:spPr>
          <a:xfrm>
            <a:off x="6456303" y="2692054"/>
            <a:ext cx="5401429" cy="2848470"/>
          </a:xfrm>
          <a:prstGeom prst="rect">
            <a:avLst/>
          </a:prstGeom>
        </p:spPr>
      </p:pic>
      <p:pic>
        <p:nvPicPr>
          <p:cNvPr id="4" name="Afbeelding 3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23F8F1F9-8DF4-F855-C264-88DEF7A6F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62553">
            <a:off x="9318379" y="3431316"/>
            <a:ext cx="2481872" cy="30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3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7B998-9B4A-47AE-194F-8F7940AD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voorbeelden van ondersteuning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3094FA-0567-4E1F-735A-D4213C6E398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110498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Intake - Procesbegeleiding</a:t>
            </a:r>
          </a:p>
          <a:p>
            <a:r>
              <a:rPr lang="nl-NL" dirty="0"/>
              <a:t>Pedagogische/technische kader opleidingen</a:t>
            </a:r>
          </a:p>
          <a:p>
            <a:r>
              <a:rPr lang="nl-NL" dirty="0"/>
              <a:t>Besturen met een visie/Modern besturen</a:t>
            </a:r>
          </a:p>
          <a:p>
            <a:r>
              <a:rPr lang="nl-NL" dirty="0"/>
              <a:t>4 Inzichten trainerschap</a:t>
            </a:r>
          </a:p>
          <a:p>
            <a:r>
              <a:rPr lang="nl-NL" dirty="0"/>
              <a:t>Financien, leden/sponsors, vrijwilligers (behoud, werving &amp; beleid)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80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7B998-9B4A-47AE-194F-8F7940AD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Vitaliteitsakkoord – korte terugblik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A3338F-58DA-60E1-1C6F-EED3E957A65F}"/>
              </a:ext>
            </a:extLst>
          </p:cNvPr>
          <p:cNvSpPr txBox="1">
            <a:spLocks/>
          </p:cNvSpPr>
          <p:nvPr/>
        </p:nvSpPr>
        <p:spPr>
          <a:xfrm>
            <a:off x="838200" y="1508760"/>
            <a:ext cx="11104984" cy="46682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034694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Start en realisatie 2021</a:t>
            </a:r>
          </a:p>
          <a:p>
            <a:r>
              <a:rPr lang="nl-NL" dirty="0"/>
              <a:t>Benoemde thema’s</a:t>
            </a:r>
          </a:p>
          <a:p>
            <a:pPr lvl="1"/>
            <a:r>
              <a:rPr lang="nl-NL" dirty="0"/>
              <a:t>Inclusieve samenleving (iedereen doet mee)</a:t>
            </a:r>
          </a:p>
          <a:p>
            <a:pPr lvl="1"/>
            <a:r>
              <a:rPr lang="nl-NL" dirty="0"/>
              <a:t>Stimulerende omgeving voor jeugd (met spin-off voor alle leeftijden)</a:t>
            </a:r>
          </a:p>
          <a:p>
            <a:pPr lvl="1"/>
            <a:r>
              <a:rPr lang="nl-NL" dirty="0"/>
              <a:t>Vitaal ouder worden</a:t>
            </a:r>
          </a:p>
          <a:p>
            <a:pPr lvl="1"/>
            <a:r>
              <a:rPr lang="nl-NL" dirty="0"/>
              <a:t>Maatschappelijke impact door samenwerking &amp; verbinding</a:t>
            </a:r>
          </a:p>
          <a:p>
            <a:r>
              <a:rPr lang="nl-NL" dirty="0"/>
              <a:t>7 Stuurgroep leden beoordelen aanvragen </a:t>
            </a:r>
          </a:p>
          <a:p>
            <a:r>
              <a:rPr lang="nl-NL" dirty="0"/>
              <a:t>Vanaf augustus 2022 ook proactief vanuit de stuurgroep</a:t>
            </a:r>
          </a:p>
          <a:p>
            <a:r>
              <a:rPr lang="nl-NL" dirty="0"/>
              <a:t>Aanvragen vanuit sportaanbieders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808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7B998-9B4A-47AE-194F-8F7940AD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Vitaliteitsakkoord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D28056B-D541-D7C4-CBB8-8332C962E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439" y="417109"/>
            <a:ext cx="4957475" cy="3608697"/>
          </a:xfrm>
          <a:prstGeom prst="rect">
            <a:avLst/>
          </a:prstGeom>
        </p:spPr>
      </p:pic>
      <p:pic>
        <p:nvPicPr>
          <p:cNvPr id="5" name="Afbeelding 4" descr="Afbeelding met tekst, buiten, gras, fiets&#10;&#10;Automatisch gegenereerde beschrijving">
            <a:extLst>
              <a:ext uri="{FF2B5EF4-FFF2-40B4-BE49-F238E27FC236}">
                <a16:creationId xmlns:a16="http://schemas.microsoft.com/office/drawing/2014/main" id="{06532718-EE65-EF40-B88B-F3DFDACFF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037" y="1542221"/>
            <a:ext cx="5046285" cy="4134745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C7E59C61-04EF-491B-6BB4-C277CBEB6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59236"/>
            <a:ext cx="5047806" cy="3455300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B786A5ED-EA16-B0D1-BF5E-20231910B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837602"/>
            <a:ext cx="5543898" cy="2839364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109BF062-D691-2CBC-479D-77522D739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037" y="2997573"/>
            <a:ext cx="5162718" cy="30033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F29BD3B-C332-3867-6E7C-902E121933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822"/>
          <a:stretch/>
        </p:blipFill>
        <p:spPr>
          <a:xfrm>
            <a:off x="6561603" y="4133285"/>
            <a:ext cx="5279151" cy="20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B258F-3A15-F98A-ACCA-CD71BB21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3C4104-6C0E-90A4-6B7A-A11A858DF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Energiecrisis (Uitdagingen)</a:t>
            </a:r>
          </a:p>
          <a:p>
            <a:r>
              <a:rPr lang="nl-NL" dirty="0"/>
              <a:t>Clubs staan voor meer uitdagingen/ambities, hoe daarmee om te gaan en te handelen?</a:t>
            </a:r>
          </a:p>
          <a:p>
            <a:r>
              <a:rPr lang="nl-NL" dirty="0"/>
              <a:t>Matching met landelijke/regionale of lokale ondersteuningsmogelijkheden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293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DA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66836" y="3883887"/>
            <a:ext cx="7056582" cy="595312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kstvak 2"/>
          <p:cNvSpPr txBox="1"/>
          <p:nvPr/>
        </p:nvSpPr>
        <p:spPr>
          <a:xfrm>
            <a:off x="3786909" y="3172918"/>
            <a:ext cx="7878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Neem </a:t>
            </a:r>
            <a:r>
              <a:rPr lang="en-GB" sz="4200" dirty="0" err="1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gerust</a:t>
            </a:r>
            <a:r>
              <a:rPr lang="en-GB" sz="420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 contact met </a:t>
            </a:r>
            <a:r>
              <a:rPr lang="en-GB" sz="4200" dirty="0" err="1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mij</a:t>
            </a:r>
            <a:r>
              <a:rPr lang="en-GB" sz="420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 op</a:t>
            </a:r>
            <a:br>
              <a:rPr lang="en-GB" sz="420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en-GB" sz="420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mstraver@teamsportservice.nl</a:t>
            </a:r>
          </a:p>
        </p:txBody>
      </p:sp>
    </p:spTree>
    <p:extLst>
      <p:ext uri="{BB962C8B-B14F-4D97-AF65-F5344CB8AC3E}">
        <p14:creationId xmlns:p14="http://schemas.microsoft.com/office/powerpoint/2010/main" val="811223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4AF937C0822E4A97F0F01E4E98B538" ma:contentTypeVersion="19" ma:contentTypeDescription="Een nieuw document maken." ma:contentTypeScope="" ma:versionID="0c0414c02d48159be55712481030f729">
  <xsd:schema xmlns:xsd="http://www.w3.org/2001/XMLSchema" xmlns:xs="http://www.w3.org/2001/XMLSchema" xmlns:p="http://schemas.microsoft.com/office/2006/metadata/properties" xmlns:ns2="31853455-b301-465e-82ee-49d0252e94bd" xmlns:ns3="bfc42e02-474a-45a0-b67b-8bcba6b883c0" targetNamespace="http://schemas.microsoft.com/office/2006/metadata/properties" ma:root="true" ma:fieldsID="5eeabd0b8376c75f4abcac05fd986b79" ns2:_="" ns3:_="">
    <xsd:import namespace="31853455-b301-465e-82ee-49d0252e94bd"/>
    <xsd:import namespace="bfc42e02-474a-45a0-b67b-8bcba6b883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AVG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53455-b301-465e-82ee-49d0252e94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00fec8-657e-4515-bfe0-94b08ae91ddb}" ma:internalName="TaxCatchAll" ma:showField="CatchAllData" ma:web="31853455-b301-465e-82ee-49d0252e94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42e02-474a-45a0-b67b-8bcba6b883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VG" ma:index="19" nillable="true" ma:displayName="AVG" ma:default="1" ma:format="Dropdown" ma:internalName="AVG">
      <xsd:simpleType>
        <xsd:restriction base="dms:Boolea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51a9d00a-1cff-4799-9e00-6384affa37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G xmlns="bfc42e02-474a-45a0-b67b-8bcba6b883c0">false</AVG>
    <lcf76f155ced4ddcb4097134ff3c332f xmlns="bfc42e02-474a-45a0-b67b-8bcba6b883c0">
      <Terms xmlns="http://schemas.microsoft.com/office/infopath/2007/PartnerControls"/>
    </lcf76f155ced4ddcb4097134ff3c332f>
    <TaxCatchAll xmlns="31853455-b301-465e-82ee-49d0252e94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BF4789-762F-4F7B-BC3D-E4D2C9555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853455-b301-465e-82ee-49d0252e94bd"/>
    <ds:schemaRef ds:uri="bfc42e02-474a-45a0-b67b-8bcba6b88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342A24-441C-4DBA-B8FE-6EC5EF7FA20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1853455-b301-465e-82ee-49d0252e94bd"/>
    <ds:schemaRef ds:uri="http://purl.org/dc/terms/"/>
    <ds:schemaRef ds:uri="bfc42e02-474a-45a0-b67b-8bcba6b883c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C25C26-0338-4B86-9FE5-E7D091F13B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303</Words>
  <Application>Microsoft Office PowerPoint</Application>
  <PresentationFormat>Breedbeeld</PresentationFormat>
  <Paragraphs>61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Gotham Book</vt:lpstr>
      <vt:lpstr>Gotham Medium</vt:lpstr>
      <vt:lpstr>GothamBlack</vt:lpstr>
      <vt:lpstr>Office-thema</vt:lpstr>
      <vt:lpstr>PowerPoint-presentatie</vt:lpstr>
      <vt:lpstr>Jungle van aanbod:  - Rabo ClubSupport - ING - Sportbonden - Vitaliteitsakkoord - Gemeente - Provincie Zuid-Holland - NOC*NSF - Stimuleringsbudget - Overige partijen (GGD, Jumbo)</vt:lpstr>
      <vt:lpstr>Organisatie Papendrecht</vt:lpstr>
      <vt:lpstr>Verenigingsondersteuning Papendrecht</vt:lpstr>
      <vt:lpstr>Andere voorbeelden van ondersteuning</vt:lpstr>
      <vt:lpstr>Het Vitaliteitsakkoord – korte terugblik</vt:lpstr>
      <vt:lpstr>Vitaliteitsakkoord</vt:lpstr>
      <vt:lpstr>Samenvattend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Caroline van Diest</dc:creator>
  <cp:lastModifiedBy>Marvin Straver</cp:lastModifiedBy>
  <cp:revision>35</cp:revision>
  <dcterms:created xsi:type="dcterms:W3CDTF">2017-08-29T09:26:48Z</dcterms:created>
  <dcterms:modified xsi:type="dcterms:W3CDTF">2022-10-12T15:14:29Z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0x010100DD4AF937C0822E4A97F0F01E4E98B538</vt:lpwstr>
  </property>
  <property fmtid="{D5CDD505-2E9C-101B-9397-08002B2CF9AE}" pid="3" name="ProjectCode">
    <vt:lpwstr>989;#602062 - 18 SZH FO Krimpenerwaard Buurtsportcoach|7ba9e23e-095c-4203-abf2-333430c47a32</vt:lpwstr>
  </property>
  <property fmtid="{D5CDD505-2E9C-101B-9397-08002B2CF9AE}" pid="4" name="Doelgroep">
    <vt:lpwstr>155;#N.v.t.|09816f0e-7e79-4d11-97a6-6a8f31af794e</vt:lpwstr>
  </property>
  <property fmtid="{D5CDD505-2E9C-101B-9397-08002B2CF9AE}" pid="5" name="Frontoffice">
    <vt:lpwstr>11;#Sportservice Zuid-Holland|414c1732-8405-4bdb-9ce2-60c945b9ea74</vt:lpwstr>
  </property>
  <property fmtid="{D5CDD505-2E9C-101B-9397-08002B2CF9AE}" pid="6" name="Relaties">
    <vt:lpwstr>240;#Intern|c5da8745-b847-4e76-ac22-2ed13abbd504</vt:lpwstr>
  </property>
  <property fmtid="{D5CDD505-2E9C-101B-9397-08002B2CF9AE}" pid="7" name="Gebieden">
    <vt:lpwstr>77;#Zuid-Holland|8da87df9-372d-433a-ba5f-7713682db80f</vt:lpwstr>
  </property>
  <property fmtid="{D5CDD505-2E9C-101B-9397-08002B2CF9AE}" pid="8" name="Algemeen">
    <vt:lpwstr>163;#N.v.t.|c539aeb0-31f7-43bf-bf3d-89c48e025d18</vt:lpwstr>
  </property>
  <property fmtid="{D5CDD505-2E9C-101B-9397-08002B2CF9AE}" pid="9" name="MediaServiceImageTags">
    <vt:lpwstr/>
  </property>
</Properties>
</file>